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4063" r:id="rId6"/>
    <p:sldMasterId id="2147484089" r:id="rId7"/>
    <p:sldMasterId id="2147483648" r:id="rId8"/>
  </p:sldMasterIdLst>
  <p:notesMasterIdLst>
    <p:notesMasterId r:id="rId43"/>
  </p:notesMasterIdLst>
  <p:handoutMasterIdLst>
    <p:handoutMasterId r:id="rId44"/>
  </p:handoutMasterIdLst>
  <p:sldIdLst>
    <p:sldId id="468" r:id="rId9"/>
    <p:sldId id="582" r:id="rId10"/>
    <p:sldId id="667" r:id="rId11"/>
    <p:sldId id="688" r:id="rId12"/>
    <p:sldId id="699" r:id="rId13"/>
    <p:sldId id="682" r:id="rId14"/>
    <p:sldId id="702" r:id="rId15"/>
    <p:sldId id="700" r:id="rId16"/>
    <p:sldId id="701" r:id="rId17"/>
    <p:sldId id="703" r:id="rId18"/>
    <p:sldId id="691" r:id="rId19"/>
    <p:sldId id="704" r:id="rId20"/>
    <p:sldId id="681" r:id="rId21"/>
    <p:sldId id="710" r:id="rId22"/>
    <p:sldId id="670" r:id="rId23"/>
    <p:sldId id="686" r:id="rId24"/>
    <p:sldId id="692" r:id="rId25"/>
    <p:sldId id="707" r:id="rId26"/>
    <p:sldId id="673" r:id="rId27"/>
    <p:sldId id="709" r:id="rId28"/>
    <p:sldId id="708" r:id="rId29"/>
    <p:sldId id="693" r:id="rId30"/>
    <p:sldId id="696" r:id="rId31"/>
    <p:sldId id="694" r:id="rId32"/>
    <p:sldId id="668" r:id="rId33"/>
    <p:sldId id="695" r:id="rId34"/>
    <p:sldId id="705" r:id="rId35"/>
    <p:sldId id="697" r:id="rId36"/>
    <p:sldId id="698" r:id="rId37"/>
    <p:sldId id="678" r:id="rId38"/>
    <p:sldId id="711" r:id="rId39"/>
    <p:sldId id="712" r:id="rId40"/>
    <p:sldId id="680" r:id="rId41"/>
    <p:sldId id="630" r:id="rId42"/>
  </p:sldIdLst>
  <p:sldSz cx="12192000" cy="6858000"/>
  <p:notesSz cx="6669088" cy="97536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2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BEA"/>
    <a:srgbClr val="96DCBE"/>
    <a:srgbClr val="373151"/>
    <a:srgbClr val="0066FF"/>
    <a:srgbClr val="3399FF"/>
    <a:srgbClr val="555262"/>
    <a:srgbClr val="5F5F5F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3FD51A-A1FF-45D4-A9B7-8BFB245C87A7}" v="336" dt="2024-11-05T23:39:25.5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25" autoAdjust="0"/>
    <p:restoredTop sz="85631" autoAdjust="0"/>
  </p:normalViewPr>
  <p:slideViewPr>
    <p:cSldViewPr snapToGrid="0">
      <p:cViewPr varScale="1">
        <p:scale>
          <a:sx n="53" d="100"/>
          <a:sy n="53" d="100"/>
        </p:scale>
        <p:origin x="77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608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72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YCE, Judith" userId="142f1c3e-8000-415c-96a9-3820dc3639ca" providerId="ADAL" clId="{133FD51A-A1FF-45D4-A9B7-8BFB245C87A7}"/>
    <pc:docChg chg="undo custSel addSld delSld modSld sldOrd addMainMaster modNotesMaster modHandout">
      <pc:chgData name="BOYCE, Judith" userId="142f1c3e-8000-415c-96a9-3820dc3639ca" providerId="ADAL" clId="{133FD51A-A1FF-45D4-A9B7-8BFB245C87A7}" dt="2024-11-06T17:44:32.476" v="2584" actId="27636"/>
      <pc:docMkLst>
        <pc:docMk/>
      </pc:docMkLst>
      <pc:sldChg chg="addSp delSp modSp del mod">
        <pc:chgData name="BOYCE, Judith" userId="142f1c3e-8000-415c-96a9-3820dc3639ca" providerId="ADAL" clId="{133FD51A-A1FF-45D4-A9B7-8BFB245C87A7}" dt="2024-11-05T23:27:35.902" v="2464" actId="47"/>
        <pc:sldMkLst>
          <pc:docMk/>
          <pc:sldMk cId="2066467325" sldId="293"/>
        </pc:sldMkLst>
        <pc:spChg chg="add mod">
          <ac:chgData name="BOYCE, Judith" userId="142f1c3e-8000-415c-96a9-3820dc3639ca" providerId="ADAL" clId="{133FD51A-A1FF-45D4-A9B7-8BFB245C87A7}" dt="2024-11-04T15:36:07.182" v="1470" actId="478"/>
          <ac:spMkLst>
            <pc:docMk/>
            <pc:sldMk cId="2066467325" sldId="293"/>
            <ac:spMk id="3" creationId="{8FC5117F-E0B8-126C-3D59-0491636D84E5}"/>
          </ac:spMkLst>
        </pc:spChg>
        <pc:picChg chg="del">
          <ac:chgData name="BOYCE, Judith" userId="142f1c3e-8000-415c-96a9-3820dc3639ca" providerId="ADAL" clId="{133FD51A-A1FF-45D4-A9B7-8BFB245C87A7}" dt="2024-11-04T15:36:07.182" v="1470" actId="478"/>
          <ac:picMkLst>
            <pc:docMk/>
            <pc:sldMk cId="2066467325" sldId="293"/>
            <ac:picMk id="12" creationId="{0B2A95E5-CDAD-472A-BAA7-75D7DAD892C3}"/>
          </ac:picMkLst>
        </pc:picChg>
      </pc:sldChg>
      <pc:sldChg chg="modSp mod">
        <pc:chgData name="BOYCE, Judith" userId="142f1c3e-8000-415c-96a9-3820dc3639ca" providerId="ADAL" clId="{133FD51A-A1FF-45D4-A9B7-8BFB245C87A7}" dt="2024-11-05T23:36:08.430" v="2578" actId="20577"/>
        <pc:sldMkLst>
          <pc:docMk/>
          <pc:sldMk cId="2000416163" sldId="468"/>
        </pc:sldMkLst>
        <pc:spChg chg="mod">
          <ac:chgData name="BOYCE, Judith" userId="142f1c3e-8000-415c-96a9-3820dc3639ca" providerId="ADAL" clId="{133FD51A-A1FF-45D4-A9B7-8BFB245C87A7}" dt="2024-11-05T23:36:08.430" v="2578" actId="20577"/>
          <ac:spMkLst>
            <pc:docMk/>
            <pc:sldMk cId="2000416163" sldId="468"/>
            <ac:spMk id="2" creationId="{00000000-0000-0000-0000-000000000000}"/>
          </ac:spMkLst>
        </pc:spChg>
      </pc:sldChg>
      <pc:sldChg chg="modSp mod modNotesTx">
        <pc:chgData name="BOYCE, Judith" userId="142f1c3e-8000-415c-96a9-3820dc3639ca" providerId="ADAL" clId="{133FD51A-A1FF-45D4-A9B7-8BFB245C87A7}" dt="2024-11-06T17:44:32.476" v="2584" actId="27636"/>
        <pc:sldMkLst>
          <pc:docMk/>
          <pc:sldMk cId="2077492726" sldId="582"/>
        </pc:sldMkLst>
        <pc:spChg chg="mod">
          <ac:chgData name="BOYCE, Judith" userId="142f1c3e-8000-415c-96a9-3820dc3639ca" providerId="ADAL" clId="{133FD51A-A1FF-45D4-A9B7-8BFB245C87A7}" dt="2024-11-06T17:44:32.476" v="2584" actId="27636"/>
          <ac:spMkLst>
            <pc:docMk/>
            <pc:sldMk cId="2077492726" sldId="582"/>
            <ac:spMk id="3" creationId="{AA162C2D-7361-4C2A-A302-BE4B0289897E}"/>
          </ac:spMkLst>
        </pc:spChg>
      </pc:sldChg>
      <pc:sldChg chg="del">
        <pc:chgData name="BOYCE, Judith" userId="142f1c3e-8000-415c-96a9-3820dc3639ca" providerId="ADAL" clId="{133FD51A-A1FF-45D4-A9B7-8BFB245C87A7}" dt="2024-11-05T14:00:07.754" v="2006" actId="47"/>
        <pc:sldMkLst>
          <pc:docMk/>
          <pc:sldMk cId="2615859896" sldId="586"/>
        </pc:sldMkLst>
      </pc:sldChg>
      <pc:sldChg chg="del">
        <pc:chgData name="BOYCE, Judith" userId="142f1c3e-8000-415c-96a9-3820dc3639ca" providerId="ADAL" clId="{133FD51A-A1FF-45D4-A9B7-8BFB245C87A7}" dt="2024-11-04T15:36:24.637" v="1475" actId="47"/>
        <pc:sldMkLst>
          <pc:docMk/>
          <pc:sldMk cId="13229196" sldId="636"/>
        </pc:sldMkLst>
      </pc:sldChg>
      <pc:sldChg chg="del">
        <pc:chgData name="BOYCE, Judith" userId="142f1c3e-8000-415c-96a9-3820dc3639ca" providerId="ADAL" clId="{133FD51A-A1FF-45D4-A9B7-8BFB245C87A7}" dt="2024-11-04T15:36:21.710" v="1474" actId="47"/>
        <pc:sldMkLst>
          <pc:docMk/>
          <pc:sldMk cId="4240471833" sldId="642"/>
        </pc:sldMkLst>
      </pc:sldChg>
      <pc:sldChg chg="delSp del mod modNotesTx">
        <pc:chgData name="BOYCE, Judith" userId="142f1c3e-8000-415c-96a9-3820dc3639ca" providerId="ADAL" clId="{133FD51A-A1FF-45D4-A9B7-8BFB245C87A7}" dt="2024-11-05T23:27:35.902" v="2464" actId="47"/>
        <pc:sldMkLst>
          <pc:docMk/>
          <pc:sldMk cId="4161314550" sldId="643"/>
        </pc:sldMkLst>
        <pc:picChg chg="del">
          <ac:chgData name="BOYCE, Judith" userId="142f1c3e-8000-415c-96a9-3820dc3639ca" providerId="ADAL" clId="{133FD51A-A1FF-45D4-A9B7-8BFB245C87A7}" dt="2024-11-04T15:36:13.496" v="1472" actId="478"/>
          <ac:picMkLst>
            <pc:docMk/>
            <pc:sldMk cId="4161314550" sldId="643"/>
            <ac:picMk id="7" creationId="{271DB2F0-247F-405A-9258-F16DE1501389}"/>
          </ac:picMkLst>
        </pc:picChg>
      </pc:sldChg>
      <pc:sldChg chg="del">
        <pc:chgData name="BOYCE, Judith" userId="142f1c3e-8000-415c-96a9-3820dc3639ca" providerId="ADAL" clId="{133FD51A-A1FF-45D4-A9B7-8BFB245C87A7}" dt="2024-11-04T15:35:44.013" v="1462" actId="47"/>
        <pc:sldMkLst>
          <pc:docMk/>
          <pc:sldMk cId="665049513" sldId="661"/>
        </pc:sldMkLst>
      </pc:sldChg>
      <pc:sldChg chg="del">
        <pc:chgData name="BOYCE, Judith" userId="142f1c3e-8000-415c-96a9-3820dc3639ca" providerId="ADAL" clId="{133FD51A-A1FF-45D4-A9B7-8BFB245C87A7}" dt="2024-11-04T15:35:51.153" v="1464" actId="47"/>
        <pc:sldMkLst>
          <pc:docMk/>
          <pc:sldMk cId="1821690235" sldId="662"/>
        </pc:sldMkLst>
      </pc:sldChg>
      <pc:sldChg chg="del">
        <pc:chgData name="BOYCE, Judith" userId="142f1c3e-8000-415c-96a9-3820dc3639ca" providerId="ADAL" clId="{133FD51A-A1FF-45D4-A9B7-8BFB245C87A7}" dt="2024-11-04T15:35:40.716" v="1461" actId="47"/>
        <pc:sldMkLst>
          <pc:docMk/>
          <pc:sldMk cId="1975833202" sldId="663"/>
        </pc:sldMkLst>
      </pc:sldChg>
      <pc:sldChg chg="del">
        <pc:chgData name="BOYCE, Judith" userId="142f1c3e-8000-415c-96a9-3820dc3639ca" providerId="ADAL" clId="{133FD51A-A1FF-45D4-A9B7-8BFB245C87A7}" dt="2024-11-04T15:35:46.940" v="1463" actId="47"/>
        <pc:sldMkLst>
          <pc:docMk/>
          <pc:sldMk cId="3030241471" sldId="664"/>
        </pc:sldMkLst>
      </pc:sldChg>
      <pc:sldChg chg="del">
        <pc:chgData name="BOYCE, Judith" userId="142f1c3e-8000-415c-96a9-3820dc3639ca" providerId="ADAL" clId="{133FD51A-A1FF-45D4-A9B7-8BFB245C87A7}" dt="2024-11-04T15:35:38.758" v="1460" actId="47"/>
        <pc:sldMkLst>
          <pc:docMk/>
          <pc:sldMk cId="2198948213" sldId="665"/>
        </pc:sldMkLst>
      </pc:sldChg>
      <pc:sldChg chg="del">
        <pc:chgData name="BOYCE, Judith" userId="142f1c3e-8000-415c-96a9-3820dc3639ca" providerId="ADAL" clId="{133FD51A-A1FF-45D4-A9B7-8BFB245C87A7}" dt="2024-11-04T15:36:27.240" v="1476" actId="47"/>
        <pc:sldMkLst>
          <pc:docMk/>
          <pc:sldMk cId="1161952020" sldId="666"/>
        </pc:sldMkLst>
      </pc:sldChg>
      <pc:sldChg chg="addSp delSp modSp mod modNotesTx">
        <pc:chgData name="BOYCE, Judith" userId="142f1c3e-8000-415c-96a9-3820dc3639ca" providerId="ADAL" clId="{133FD51A-A1FF-45D4-A9B7-8BFB245C87A7}" dt="2024-11-04T15:00:22.023" v="1064" actId="1076"/>
        <pc:sldMkLst>
          <pc:docMk/>
          <pc:sldMk cId="1809310497" sldId="668"/>
        </pc:sldMkLst>
        <pc:picChg chg="del">
          <ac:chgData name="BOYCE, Judith" userId="142f1c3e-8000-415c-96a9-3820dc3639ca" providerId="ADAL" clId="{133FD51A-A1FF-45D4-A9B7-8BFB245C87A7}" dt="2024-11-04T11:41:38.717" v="159" actId="478"/>
          <ac:picMkLst>
            <pc:docMk/>
            <pc:sldMk cId="1809310497" sldId="668"/>
            <ac:picMk id="3" creationId="{7BDB6D15-C6F9-BB75-16DA-45954069BD45}"/>
          </ac:picMkLst>
        </pc:picChg>
        <pc:picChg chg="add del mod">
          <ac:chgData name="BOYCE, Judith" userId="142f1c3e-8000-415c-96a9-3820dc3639ca" providerId="ADAL" clId="{133FD51A-A1FF-45D4-A9B7-8BFB245C87A7}" dt="2024-11-04T15:00:08.793" v="1059" actId="478"/>
          <ac:picMkLst>
            <pc:docMk/>
            <pc:sldMk cId="1809310497" sldId="668"/>
            <ac:picMk id="4" creationId="{9554DA06-ADBC-695F-BFF7-62279159603A}"/>
          </ac:picMkLst>
        </pc:picChg>
        <pc:picChg chg="add mod">
          <ac:chgData name="BOYCE, Judith" userId="142f1c3e-8000-415c-96a9-3820dc3639ca" providerId="ADAL" clId="{133FD51A-A1FF-45D4-A9B7-8BFB245C87A7}" dt="2024-11-04T15:00:22.023" v="1064" actId="1076"/>
          <ac:picMkLst>
            <pc:docMk/>
            <pc:sldMk cId="1809310497" sldId="668"/>
            <ac:picMk id="6" creationId="{672424DD-C5B1-5B05-B41F-2E6B444CB51F}"/>
          </ac:picMkLst>
        </pc:picChg>
      </pc:sldChg>
      <pc:sldChg chg="del modNotesTx">
        <pc:chgData name="BOYCE, Judith" userId="142f1c3e-8000-415c-96a9-3820dc3639ca" providerId="ADAL" clId="{133FD51A-A1FF-45D4-A9B7-8BFB245C87A7}" dt="2024-11-05T09:02:42.234" v="1844" actId="47"/>
        <pc:sldMkLst>
          <pc:docMk/>
          <pc:sldMk cId="1268210570" sldId="669"/>
        </pc:sldMkLst>
      </pc:sldChg>
      <pc:sldChg chg="addSp delSp modSp mod ord">
        <pc:chgData name="BOYCE, Judith" userId="142f1c3e-8000-415c-96a9-3820dc3639ca" providerId="ADAL" clId="{133FD51A-A1FF-45D4-A9B7-8BFB245C87A7}" dt="2024-11-05T14:08:13.854" v="2056"/>
        <pc:sldMkLst>
          <pc:docMk/>
          <pc:sldMk cId="3140332717" sldId="670"/>
        </pc:sldMkLst>
        <pc:picChg chg="del">
          <ac:chgData name="BOYCE, Judith" userId="142f1c3e-8000-415c-96a9-3820dc3639ca" providerId="ADAL" clId="{133FD51A-A1FF-45D4-A9B7-8BFB245C87A7}" dt="2024-11-04T15:36:03.026" v="1467" actId="478"/>
          <ac:picMkLst>
            <pc:docMk/>
            <pc:sldMk cId="3140332717" sldId="670"/>
            <ac:picMk id="2" creationId="{F2C6ED05-F631-DBBB-7124-F612DDD518E5}"/>
          </ac:picMkLst>
        </pc:picChg>
        <pc:picChg chg="add mod">
          <ac:chgData name="BOYCE, Judith" userId="142f1c3e-8000-415c-96a9-3820dc3639ca" providerId="ADAL" clId="{133FD51A-A1FF-45D4-A9B7-8BFB245C87A7}" dt="2024-11-05T09:06:17.037" v="1861" actId="14100"/>
          <ac:picMkLst>
            <pc:docMk/>
            <pc:sldMk cId="3140332717" sldId="670"/>
            <ac:picMk id="4" creationId="{39578EF7-955F-45A1-8186-9F2F509526E3}"/>
          </ac:picMkLst>
        </pc:picChg>
        <pc:picChg chg="add mod">
          <ac:chgData name="BOYCE, Judith" userId="142f1c3e-8000-415c-96a9-3820dc3639ca" providerId="ADAL" clId="{133FD51A-A1FF-45D4-A9B7-8BFB245C87A7}" dt="2024-11-05T09:05:58.621" v="1857" actId="14100"/>
          <ac:picMkLst>
            <pc:docMk/>
            <pc:sldMk cId="3140332717" sldId="670"/>
            <ac:picMk id="6" creationId="{C3417754-EF70-7722-C48E-6214EB8E6DB2}"/>
          </ac:picMkLst>
        </pc:picChg>
        <pc:picChg chg="add mod">
          <ac:chgData name="BOYCE, Judith" userId="142f1c3e-8000-415c-96a9-3820dc3639ca" providerId="ADAL" clId="{133FD51A-A1FF-45D4-A9B7-8BFB245C87A7}" dt="2024-11-05T09:06:40.066" v="1863" actId="1076"/>
          <ac:picMkLst>
            <pc:docMk/>
            <pc:sldMk cId="3140332717" sldId="670"/>
            <ac:picMk id="8" creationId="{195103B3-9E85-1882-E3CE-4BE9B5289C08}"/>
          </ac:picMkLst>
        </pc:picChg>
        <pc:picChg chg="del">
          <ac:chgData name="BOYCE, Judith" userId="142f1c3e-8000-415c-96a9-3820dc3639ca" providerId="ADAL" clId="{133FD51A-A1FF-45D4-A9B7-8BFB245C87A7}" dt="2024-11-04T15:36:03.545" v="1468" actId="478"/>
          <ac:picMkLst>
            <pc:docMk/>
            <pc:sldMk cId="3140332717" sldId="670"/>
            <ac:picMk id="1026" creationId="{EBF02C34-2643-F64C-8BCB-47C303D1D53A}"/>
          </ac:picMkLst>
        </pc:picChg>
        <pc:picChg chg="del">
          <ac:chgData name="BOYCE, Judith" userId="142f1c3e-8000-415c-96a9-3820dc3639ca" providerId="ADAL" clId="{133FD51A-A1FF-45D4-A9B7-8BFB245C87A7}" dt="2024-11-04T15:36:04.090" v="1469" actId="478"/>
          <ac:picMkLst>
            <pc:docMk/>
            <pc:sldMk cId="3140332717" sldId="670"/>
            <ac:picMk id="1028" creationId="{FBE6B0B2-0C6D-E03B-C42D-E362A1E480B3}"/>
          </ac:picMkLst>
        </pc:picChg>
      </pc:sldChg>
      <pc:sldChg chg="del">
        <pc:chgData name="BOYCE, Judith" userId="142f1c3e-8000-415c-96a9-3820dc3639ca" providerId="ADAL" clId="{133FD51A-A1FF-45D4-A9B7-8BFB245C87A7}" dt="2024-11-04T15:36:18.070" v="1473" actId="47"/>
        <pc:sldMkLst>
          <pc:docMk/>
          <pc:sldMk cId="3696411132" sldId="671"/>
        </pc:sldMkLst>
      </pc:sldChg>
      <pc:sldChg chg="del">
        <pc:chgData name="BOYCE, Judith" userId="142f1c3e-8000-415c-96a9-3820dc3639ca" providerId="ADAL" clId="{133FD51A-A1FF-45D4-A9B7-8BFB245C87A7}" dt="2024-11-04T15:36:32.245" v="1477" actId="47"/>
        <pc:sldMkLst>
          <pc:docMk/>
          <pc:sldMk cId="148277962" sldId="672"/>
        </pc:sldMkLst>
      </pc:sldChg>
      <pc:sldChg chg="addSp delSp modSp mod ord modNotesTx">
        <pc:chgData name="BOYCE, Judith" userId="142f1c3e-8000-415c-96a9-3820dc3639ca" providerId="ADAL" clId="{133FD51A-A1FF-45D4-A9B7-8BFB245C87A7}" dt="2024-11-05T13:33:33.736" v="1960" actId="1076"/>
        <pc:sldMkLst>
          <pc:docMk/>
          <pc:sldMk cId="10517379" sldId="673"/>
        </pc:sldMkLst>
        <pc:picChg chg="add del">
          <ac:chgData name="BOYCE, Judith" userId="142f1c3e-8000-415c-96a9-3820dc3639ca" providerId="ADAL" clId="{133FD51A-A1FF-45D4-A9B7-8BFB245C87A7}" dt="2024-11-05T12:48:36.482" v="1956" actId="478"/>
          <ac:picMkLst>
            <pc:docMk/>
            <pc:sldMk cId="10517379" sldId="673"/>
            <ac:picMk id="3" creationId="{B8A8B0F5-D4FB-68AD-644D-A0F9CF389889}"/>
          </ac:picMkLst>
        </pc:picChg>
        <pc:picChg chg="del">
          <ac:chgData name="BOYCE, Judith" userId="142f1c3e-8000-415c-96a9-3820dc3639ca" providerId="ADAL" clId="{133FD51A-A1FF-45D4-A9B7-8BFB245C87A7}" dt="2024-11-05T09:05:28.935" v="1853" actId="478"/>
          <ac:picMkLst>
            <pc:docMk/>
            <pc:sldMk cId="10517379" sldId="673"/>
            <ac:picMk id="3" creationId="{DD3A4D8F-B30D-38FB-09F4-B4D1983B4B33}"/>
          </ac:picMkLst>
        </pc:picChg>
        <pc:picChg chg="add del">
          <ac:chgData name="BOYCE, Judith" userId="142f1c3e-8000-415c-96a9-3820dc3639ca" providerId="ADAL" clId="{133FD51A-A1FF-45D4-A9B7-8BFB245C87A7}" dt="2024-11-05T13:33:29.455" v="1958" actId="478"/>
          <ac:picMkLst>
            <pc:docMk/>
            <pc:sldMk cId="10517379" sldId="673"/>
            <ac:picMk id="5" creationId="{5C52ED72-8FF0-DA60-EC95-01B33818D2B6}"/>
          </ac:picMkLst>
        </pc:picChg>
        <pc:picChg chg="add mod">
          <ac:chgData name="BOYCE, Judith" userId="142f1c3e-8000-415c-96a9-3820dc3639ca" providerId="ADAL" clId="{133FD51A-A1FF-45D4-A9B7-8BFB245C87A7}" dt="2024-11-05T13:33:33.736" v="1960" actId="1076"/>
          <ac:picMkLst>
            <pc:docMk/>
            <pc:sldMk cId="10517379" sldId="673"/>
            <ac:picMk id="1026" creationId="{C6B82E5C-61BD-2177-A7DB-24B97DEED7D1}"/>
          </ac:picMkLst>
        </pc:picChg>
      </pc:sldChg>
      <pc:sldChg chg="del">
        <pc:chgData name="BOYCE, Judith" userId="142f1c3e-8000-415c-96a9-3820dc3639ca" providerId="ADAL" clId="{133FD51A-A1FF-45D4-A9B7-8BFB245C87A7}" dt="2024-11-05T23:27:35.902" v="2464" actId="47"/>
        <pc:sldMkLst>
          <pc:docMk/>
          <pc:sldMk cId="1964594136" sldId="674"/>
        </pc:sldMkLst>
      </pc:sldChg>
      <pc:sldChg chg="del">
        <pc:chgData name="BOYCE, Judith" userId="142f1c3e-8000-415c-96a9-3820dc3639ca" providerId="ADAL" clId="{133FD51A-A1FF-45D4-A9B7-8BFB245C87A7}" dt="2024-11-04T15:36:55.063" v="1481" actId="47"/>
        <pc:sldMkLst>
          <pc:docMk/>
          <pc:sldMk cId="3202815448" sldId="675"/>
        </pc:sldMkLst>
      </pc:sldChg>
      <pc:sldChg chg="del">
        <pc:chgData name="BOYCE, Judith" userId="142f1c3e-8000-415c-96a9-3820dc3639ca" providerId="ADAL" clId="{133FD51A-A1FF-45D4-A9B7-8BFB245C87A7}" dt="2024-11-04T15:36:59.289" v="1482" actId="47"/>
        <pc:sldMkLst>
          <pc:docMk/>
          <pc:sldMk cId="1945722232" sldId="676"/>
        </pc:sldMkLst>
      </pc:sldChg>
      <pc:sldChg chg="del modNotesTx">
        <pc:chgData name="BOYCE, Judith" userId="142f1c3e-8000-415c-96a9-3820dc3639ca" providerId="ADAL" clId="{133FD51A-A1FF-45D4-A9B7-8BFB245C87A7}" dt="2024-11-04T16:59:20.105" v="1488" actId="47"/>
        <pc:sldMkLst>
          <pc:docMk/>
          <pc:sldMk cId="4166937276" sldId="677"/>
        </pc:sldMkLst>
      </pc:sldChg>
      <pc:sldChg chg="ord">
        <pc:chgData name="BOYCE, Judith" userId="142f1c3e-8000-415c-96a9-3820dc3639ca" providerId="ADAL" clId="{133FD51A-A1FF-45D4-A9B7-8BFB245C87A7}" dt="2024-11-05T13:59:56.987" v="2005"/>
        <pc:sldMkLst>
          <pc:docMk/>
          <pc:sldMk cId="977302327" sldId="678"/>
        </pc:sldMkLst>
      </pc:sldChg>
      <pc:sldChg chg="delSp del mod">
        <pc:chgData name="BOYCE, Judith" userId="142f1c3e-8000-415c-96a9-3820dc3639ca" providerId="ADAL" clId="{133FD51A-A1FF-45D4-A9B7-8BFB245C87A7}" dt="2024-11-05T23:27:35.902" v="2464" actId="47"/>
        <pc:sldMkLst>
          <pc:docMk/>
          <pc:sldMk cId="3400221542" sldId="679"/>
        </pc:sldMkLst>
        <pc:spChg chg="del">
          <ac:chgData name="BOYCE, Judith" userId="142f1c3e-8000-415c-96a9-3820dc3639ca" providerId="ADAL" clId="{133FD51A-A1FF-45D4-A9B7-8BFB245C87A7}" dt="2024-11-05T09:04:49.543" v="1848" actId="478"/>
          <ac:spMkLst>
            <pc:docMk/>
            <pc:sldMk cId="3400221542" sldId="679"/>
            <ac:spMk id="5" creationId="{3F310509-6135-D623-374B-28C0F4ECB845}"/>
          </ac:spMkLst>
        </pc:spChg>
        <pc:picChg chg="del">
          <ac:chgData name="BOYCE, Judith" userId="142f1c3e-8000-415c-96a9-3820dc3639ca" providerId="ADAL" clId="{133FD51A-A1FF-45D4-A9B7-8BFB245C87A7}" dt="2024-11-05T09:04:45.979" v="1847" actId="478"/>
          <ac:picMkLst>
            <pc:docMk/>
            <pc:sldMk cId="3400221542" sldId="679"/>
            <ac:picMk id="3" creationId="{E4562E01-6588-08FD-2CDD-85C90FEF9E0D}"/>
          </ac:picMkLst>
        </pc:picChg>
      </pc:sldChg>
      <pc:sldChg chg="addSp delSp modSp mod ord modNotesTx">
        <pc:chgData name="BOYCE, Judith" userId="142f1c3e-8000-415c-96a9-3820dc3639ca" providerId="ADAL" clId="{133FD51A-A1FF-45D4-A9B7-8BFB245C87A7}" dt="2024-11-05T23:23:37.851" v="2310" actId="1076"/>
        <pc:sldMkLst>
          <pc:docMk/>
          <pc:sldMk cId="3968499362" sldId="680"/>
        </pc:sldMkLst>
        <pc:spChg chg="add mod">
          <ac:chgData name="BOYCE, Judith" userId="142f1c3e-8000-415c-96a9-3820dc3639ca" providerId="ADAL" clId="{133FD51A-A1FF-45D4-A9B7-8BFB245C87A7}" dt="2024-11-05T23:23:37.851" v="2310" actId="1076"/>
          <ac:spMkLst>
            <pc:docMk/>
            <pc:sldMk cId="3968499362" sldId="680"/>
            <ac:spMk id="8" creationId="{C5C3C944-4BF0-E9D2-F925-E630D63DD137}"/>
          </ac:spMkLst>
        </pc:spChg>
        <pc:picChg chg="del">
          <ac:chgData name="BOYCE, Judith" userId="142f1c3e-8000-415c-96a9-3820dc3639ca" providerId="ADAL" clId="{133FD51A-A1FF-45D4-A9B7-8BFB245C87A7}" dt="2024-11-05T09:05:18.278" v="1851" actId="478"/>
          <ac:picMkLst>
            <pc:docMk/>
            <pc:sldMk cId="3968499362" sldId="680"/>
            <ac:picMk id="3" creationId="{BF79C990-EEA9-1DB3-F090-0E8D6A44A5D3}"/>
          </ac:picMkLst>
        </pc:picChg>
        <pc:picChg chg="add mod">
          <ac:chgData name="BOYCE, Judith" userId="142f1c3e-8000-415c-96a9-3820dc3639ca" providerId="ADAL" clId="{133FD51A-A1FF-45D4-A9B7-8BFB245C87A7}" dt="2024-11-05T22:59:44.855" v="2080" actId="1076"/>
          <ac:picMkLst>
            <pc:docMk/>
            <pc:sldMk cId="3968499362" sldId="680"/>
            <ac:picMk id="3" creationId="{E041BAD5-C9FE-7151-9A2B-9C3BCD8C81B4}"/>
          </ac:picMkLst>
        </pc:picChg>
        <pc:picChg chg="add mod">
          <ac:chgData name="BOYCE, Judith" userId="142f1c3e-8000-415c-96a9-3820dc3639ca" providerId="ADAL" clId="{133FD51A-A1FF-45D4-A9B7-8BFB245C87A7}" dt="2024-11-05T23:00:51.596" v="2084" actId="208"/>
          <ac:picMkLst>
            <pc:docMk/>
            <pc:sldMk cId="3968499362" sldId="680"/>
            <ac:picMk id="5" creationId="{B7A36A5D-5022-337C-90B7-40A9FEBB77D5}"/>
          </ac:picMkLst>
        </pc:picChg>
        <pc:picChg chg="add del mod">
          <ac:chgData name="BOYCE, Judith" userId="142f1c3e-8000-415c-96a9-3820dc3639ca" providerId="ADAL" clId="{133FD51A-A1FF-45D4-A9B7-8BFB245C87A7}" dt="2024-11-05T23:23:06.737" v="2305" actId="478"/>
          <ac:picMkLst>
            <pc:docMk/>
            <pc:sldMk cId="3968499362" sldId="680"/>
            <ac:picMk id="7" creationId="{E2313344-D044-38C0-6118-A930C7F97EDF}"/>
          </ac:picMkLst>
        </pc:picChg>
        <pc:picChg chg="del">
          <ac:chgData name="BOYCE, Judith" userId="142f1c3e-8000-415c-96a9-3820dc3639ca" providerId="ADAL" clId="{133FD51A-A1FF-45D4-A9B7-8BFB245C87A7}" dt="2024-11-05T09:05:17.366" v="1850" actId="478"/>
          <ac:picMkLst>
            <pc:docMk/>
            <pc:sldMk cId="3968499362" sldId="680"/>
            <ac:picMk id="1026" creationId="{742801CC-E259-4743-419B-3E448DED7607}"/>
          </ac:picMkLst>
        </pc:picChg>
      </pc:sldChg>
      <pc:sldChg chg="addSp delSp modSp mod ord delAnim modNotesTx">
        <pc:chgData name="BOYCE, Judith" userId="142f1c3e-8000-415c-96a9-3820dc3639ca" providerId="ADAL" clId="{133FD51A-A1FF-45D4-A9B7-8BFB245C87A7}" dt="2024-11-05T21:33:05.514" v="2076"/>
        <pc:sldMkLst>
          <pc:docMk/>
          <pc:sldMk cId="1162825451" sldId="681"/>
        </pc:sldMkLst>
        <pc:picChg chg="add mod">
          <ac:chgData name="BOYCE, Judith" userId="142f1c3e-8000-415c-96a9-3820dc3639ca" providerId="ADAL" clId="{133FD51A-A1FF-45D4-A9B7-8BFB245C87A7}" dt="2024-11-05T21:32:48.048" v="2072" actId="1076"/>
          <ac:picMkLst>
            <pc:docMk/>
            <pc:sldMk cId="1162825451" sldId="681"/>
            <ac:picMk id="3" creationId="{0F7C60AE-9440-6FCA-6A5F-CCB67DB5EBBA}"/>
          </ac:picMkLst>
        </pc:picChg>
        <pc:picChg chg="del">
          <ac:chgData name="BOYCE, Judith" userId="142f1c3e-8000-415c-96a9-3820dc3639ca" providerId="ADAL" clId="{133FD51A-A1FF-45D4-A9B7-8BFB245C87A7}" dt="2024-11-04T15:37:15.429" v="1485" actId="478"/>
          <ac:picMkLst>
            <pc:docMk/>
            <pc:sldMk cId="1162825451" sldId="681"/>
            <ac:picMk id="5" creationId="{8CD98982-65DB-F279-0E6C-98881B51FF42}"/>
          </ac:picMkLst>
        </pc:picChg>
        <pc:picChg chg="del">
          <ac:chgData name="BOYCE, Judith" userId="142f1c3e-8000-415c-96a9-3820dc3639ca" providerId="ADAL" clId="{133FD51A-A1FF-45D4-A9B7-8BFB245C87A7}" dt="2024-11-04T15:37:13.939" v="1483" actId="478"/>
          <ac:picMkLst>
            <pc:docMk/>
            <pc:sldMk cId="1162825451" sldId="681"/>
            <ac:picMk id="7" creationId="{E2FBBF6E-9A36-057C-D597-C9108A0B5BFC}"/>
          </ac:picMkLst>
        </pc:picChg>
        <pc:picChg chg="del">
          <ac:chgData name="BOYCE, Judith" userId="142f1c3e-8000-415c-96a9-3820dc3639ca" providerId="ADAL" clId="{133FD51A-A1FF-45D4-A9B7-8BFB245C87A7}" dt="2024-11-04T15:37:14.705" v="1484" actId="478"/>
          <ac:picMkLst>
            <pc:docMk/>
            <pc:sldMk cId="1162825451" sldId="681"/>
            <ac:picMk id="9" creationId="{65A438B5-6E0E-5FB3-175F-E0393D2B0556}"/>
          </ac:picMkLst>
        </pc:picChg>
        <pc:picChg chg="add del mod">
          <ac:chgData name="BOYCE, Judith" userId="142f1c3e-8000-415c-96a9-3820dc3639ca" providerId="ADAL" clId="{133FD51A-A1FF-45D4-A9B7-8BFB245C87A7}" dt="2024-11-05T21:32:40.296" v="2070" actId="478"/>
          <ac:picMkLst>
            <pc:docMk/>
            <pc:sldMk cId="1162825451" sldId="681"/>
            <ac:picMk id="2050" creationId="{2E8EB25B-ADAB-4602-53DD-724317FE3F69}"/>
          </ac:picMkLst>
        </pc:picChg>
      </pc:sldChg>
      <pc:sldChg chg="modSp mod ord modNotesTx">
        <pc:chgData name="BOYCE, Judith" userId="142f1c3e-8000-415c-96a9-3820dc3639ca" providerId="ADAL" clId="{133FD51A-A1FF-45D4-A9B7-8BFB245C87A7}" dt="2024-11-04T15:34:44.664" v="1457" actId="6549"/>
        <pc:sldMkLst>
          <pc:docMk/>
          <pc:sldMk cId="1872477391" sldId="682"/>
        </pc:sldMkLst>
        <pc:picChg chg="mod">
          <ac:chgData name="BOYCE, Judith" userId="142f1c3e-8000-415c-96a9-3820dc3639ca" providerId="ADAL" clId="{133FD51A-A1FF-45D4-A9B7-8BFB245C87A7}" dt="2024-11-04T11:54:31.029" v="388" actId="1076"/>
          <ac:picMkLst>
            <pc:docMk/>
            <pc:sldMk cId="1872477391" sldId="682"/>
            <ac:picMk id="3" creationId="{62CCC50B-9DA0-E5A3-FB78-77F6C44489F5}"/>
          </ac:picMkLst>
        </pc:picChg>
      </pc:sldChg>
      <pc:sldChg chg="del">
        <pc:chgData name="BOYCE, Judith" userId="142f1c3e-8000-415c-96a9-3820dc3639ca" providerId="ADAL" clId="{133FD51A-A1FF-45D4-A9B7-8BFB245C87A7}" dt="2024-11-04T15:36:39.015" v="1480" actId="47"/>
        <pc:sldMkLst>
          <pc:docMk/>
          <pc:sldMk cId="341246466" sldId="683"/>
        </pc:sldMkLst>
      </pc:sldChg>
      <pc:sldChg chg="delSp del mod">
        <pc:chgData name="BOYCE, Judith" userId="142f1c3e-8000-415c-96a9-3820dc3639ca" providerId="ADAL" clId="{133FD51A-A1FF-45D4-A9B7-8BFB245C87A7}" dt="2024-11-05T23:27:35.902" v="2464" actId="47"/>
        <pc:sldMkLst>
          <pc:docMk/>
          <pc:sldMk cId="1010143286" sldId="684"/>
        </pc:sldMkLst>
        <pc:picChg chg="del">
          <ac:chgData name="BOYCE, Judith" userId="142f1c3e-8000-415c-96a9-3820dc3639ca" providerId="ADAL" clId="{133FD51A-A1FF-45D4-A9B7-8BFB245C87A7}" dt="2024-11-05T09:04:53.334" v="1849" actId="478"/>
          <ac:picMkLst>
            <pc:docMk/>
            <pc:sldMk cId="1010143286" sldId="684"/>
            <ac:picMk id="4" creationId="{3DDA68FF-368E-12DE-ADE0-61BEEBE3E05E}"/>
          </ac:picMkLst>
        </pc:picChg>
      </pc:sldChg>
      <pc:sldChg chg="del">
        <pc:chgData name="BOYCE, Judith" userId="142f1c3e-8000-415c-96a9-3820dc3639ca" providerId="ADAL" clId="{133FD51A-A1FF-45D4-A9B7-8BFB245C87A7}" dt="2024-11-04T15:36:37.523" v="1479" actId="47"/>
        <pc:sldMkLst>
          <pc:docMk/>
          <pc:sldMk cId="2579924921" sldId="685"/>
        </pc:sldMkLst>
      </pc:sldChg>
      <pc:sldChg chg="addSp delSp modSp mod ord modNotesTx">
        <pc:chgData name="BOYCE, Judith" userId="142f1c3e-8000-415c-96a9-3820dc3639ca" providerId="ADAL" clId="{133FD51A-A1FF-45D4-A9B7-8BFB245C87A7}" dt="2024-11-05T08:59:02.786" v="1821"/>
        <pc:sldMkLst>
          <pc:docMk/>
          <pc:sldMk cId="2493915203" sldId="686"/>
        </pc:sldMkLst>
        <pc:picChg chg="del">
          <ac:chgData name="BOYCE, Judith" userId="142f1c3e-8000-415c-96a9-3820dc3639ca" providerId="ADAL" clId="{133FD51A-A1FF-45D4-A9B7-8BFB245C87A7}" dt="2024-11-04T15:35:55.145" v="1465" actId="478"/>
          <ac:picMkLst>
            <pc:docMk/>
            <pc:sldMk cId="2493915203" sldId="686"/>
            <ac:picMk id="2" creationId="{9177B2CF-CC53-4865-7F25-9E20A7E9DF5F}"/>
          </ac:picMkLst>
        </pc:picChg>
        <pc:picChg chg="add mod">
          <ac:chgData name="BOYCE, Judith" userId="142f1c3e-8000-415c-96a9-3820dc3639ca" providerId="ADAL" clId="{133FD51A-A1FF-45D4-A9B7-8BFB245C87A7}" dt="2024-11-04T17:47:19.800" v="1756" actId="1076"/>
          <ac:picMkLst>
            <pc:docMk/>
            <pc:sldMk cId="2493915203" sldId="686"/>
            <ac:picMk id="4" creationId="{7C415898-7625-5274-8670-77B12CF6C83E}"/>
          </ac:picMkLst>
        </pc:picChg>
        <pc:picChg chg="add mod">
          <ac:chgData name="BOYCE, Judith" userId="142f1c3e-8000-415c-96a9-3820dc3639ca" providerId="ADAL" clId="{133FD51A-A1FF-45D4-A9B7-8BFB245C87A7}" dt="2024-11-04T17:47:25.800" v="1758" actId="1076"/>
          <ac:picMkLst>
            <pc:docMk/>
            <pc:sldMk cId="2493915203" sldId="686"/>
            <ac:picMk id="6" creationId="{E91334B9-B3A8-8DFF-56F3-8F2274000FBC}"/>
          </ac:picMkLst>
        </pc:picChg>
        <pc:picChg chg="add mod">
          <ac:chgData name="BOYCE, Judith" userId="142f1c3e-8000-415c-96a9-3820dc3639ca" providerId="ADAL" clId="{133FD51A-A1FF-45D4-A9B7-8BFB245C87A7}" dt="2024-11-04T17:47:54.427" v="1760" actId="1076"/>
          <ac:picMkLst>
            <pc:docMk/>
            <pc:sldMk cId="2493915203" sldId="686"/>
            <ac:picMk id="8" creationId="{3DAE2A0D-BDC7-1E47-433C-C0C6879808C6}"/>
          </ac:picMkLst>
        </pc:picChg>
        <pc:picChg chg="add mod">
          <ac:chgData name="BOYCE, Judith" userId="142f1c3e-8000-415c-96a9-3820dc3639ca" providerId="ADAL" clId="{133FD51A-A1FF-45D4-A9B7-8BFB245C87A7}" dt="2024-11-04T17:54:51.507" v="1775" actId="1076"/>
          <ac:picMkLst>
            <pc:docMk/>
            <pc:sldMk cId="2493915203" sldId="686"/>
            <ac:picMk id="10" creationId="{79405698-295E-68C5-7B43-954F6528566C}"/>
          </ac:picMkLst>
        </pc:picChg>
        <pc:picChg chg="add mod">
          <ac:chgData name="BOYCE, Judith" userId="142f1c3e-8000-415c-96a9-3820dc3639ca" providerId="ADAL" clId="{133FD51A-A1FF-45D4-A9B7-8BFB245C87A7}" dt="2024-11-04T17:55:00.506" v="1777" actId="1076"/>
          <ac:picMkLst>
            <pc:docMk/>
            <pc:sldMk cId="2493915203" sldId="686"/>
            <ac:picMk id="12" creationId="{486D465C-005D-1F46-4733-D49FB519569B}"/>
          </ac:picMkLst>
        </pc:picChg>
        <pc:picChg chg="add mod">
          <ac:chgData name="BOYCE, Judith" userId="142f1c3e-8000-415c-96a9-3820dc3639ca" providerId="ADAL" clId="{133FD51A-A1FF-45D4-A9B7-8BFB245C87A7}" dt="2024-11-04T17:54:55.219" v="1776" actId="1076"/>
          <ac:picMkLst>
            <pc:docMk/>
            <pc:sldMk cId="2493915203" sldId="686"/>
            <ac:picMk id="14" creationId="{3D6CC87C-28A3-34CD-D15C-A9C8E9E69BBD}"/>
          </ac:picMkLst>
        </pc:picChg>
      </pc:sldChg>
      <pc:sldChg chg="del">
        <pc:chgData name="BOYCE, Judith" userId="142f1c3e-8000-415c-96a9-3820dc3639ca" providerId="ADAL" clId="{133FD51A-A1FF-45D4-A9B7-8BFB245C87A7}" dt="2024-11-04T15:36:35.133" v="1478" actId="47"/>
        <pc:sldMkLst>
          <pc:docMk/>
          <pc:sldMk cId="2834694388" sldId="687"/>
        </pc:sldMkLst>
      </pc:sldChg>
      <pc:sldChg chg="add ord">
        <pc:chgData name="BOYCE, Judith" userId="142f1c3e-8000-415c-96a9-3820dc3639ca" providerId="ADAL" clId="{133FD51A-A1FF-45D4-A9B7-8BFB245C87A7}" dt="2024-11-04T11:47:41.304" v="218"/>
        <pc:sldMkLst>
          <pc:docMk/>
          <pc:sldMk cId="2148627377" sldId="688"/>
        </pc:sldMkLst>
      </pc:sldChg>
      <pc:sldChg chg="add del ord">
        <pc:chgData name="BOYCE, Judith" userId="142f1c3e-8000-415c-96a9-3820dc3639ca" providerId="ADAL" clId="{133FD51A-A1FF-45D4-A9B7-8BFB245C87A7}" dt="2024-11-05T23:24:38.703" v="2311" actId="47"/>
        <pc:sldMkLst>
          <pc:docMk/>
          <pc:sldMk cId="2712721176" sldId="689"/>
        </pc:sldMkLst>
      </pc:sldChg>
      <pc:sldChg chg="addSp delSp modSp add del mod ord">
        <pc:chgData name="BOYCE, Judith" userId="142f1c3e-8000-415c-96a9-3820dc3639ca" providerId="ADAL" clId="{133FD51A-A1FF-45D4-A9B7-8BFB245C87A7}" dt="2024-11-04T14:45:23.473" v="897" actId="47"/>
        <pc:sldMkLst>
          <pc:docMk/>
          <pc:sldMk cId="3541669706" sldId="690"/>
        </pc:sldMkLst>
        <pc:spChg chg="mod">
          <ac:chgData name="BOYCE, Judith" userId="142f1c3e-8000-415c-96a9-3820dc3639ca" providerId="ADAL" clId="{133FD51A-A1FF-45D4-A9B7-8BFB245C87A7}" dt="2024-11-04T11:53:12.981" v="239" actId="26606"/>
          <ac:spMkLst>
            <pc:docMk/>
            <pc:sldMk cId="3541669706" sldId="690"/>
            <ac:spMk id="2" creationId="{00000000-0000-0000-0000-000000000000}"/>
          </ac:spMkLst>
        </pc:spChg>
        <pc:spChg chg="mod">
          <ac:chgData name="BOYCE, Judith" userId="142f1c3e-8000-415c-96a9-3820dc3639ca" providerId="ADAL" clId="{133FD51A-A1FF-45D4-A9B7-8BFB245C87A7}" dt="2024-11-04T11:53:12.981" v="239" actId="26606"/>
          <ac:spMkLst>
            <pc:docMk/>
            <pc:sldMk cId="3541669706" sldId="690"/>
            <ac:spMk id="3" creationId="{00000000-0000-0000-0000-000000000000}"/>
          </ac:spMkLst>
        </pc:spChg>
        <pc:spChg chg="mod">
          <ac:chgData name="BOYCE, Judith" userId="142f1c3e-8000-415c-96a9-3820dc3639ca" providerId="ADAL" clId="{133FD51A-A1FF-45D4-A9B7-8BFB245C87A7}" dt="2024-11-04T11:53:12.981" v="239" actId="26606"/>
          <ac:spMkLst>
            <pc:docMk/>
            <pc:sldMk cId="3541669706" sldId="690"/>
            <ac:spMk id="4" creationId="{00000000-0000-0000-0000-000000000000}"/>
          </ac:spMkLst>
        </pc:spChg>
        <pc:spChg chg="mod">
          <ac:chgData name="BOYCE, Judith" userId="142f1c3e-8000-415c-96a9-3820dc3639ca" providerId="ADAL" clId="{133FD51A-A1FF-45D4-A9B7-8BFB245C87A7}" dt="2024-11-04T11:53:12.981" v="239" actId="26606"/>
          <ac:spMkLst>
            <pc:docMk/>
            <pc:sldMk cId="3541669706" sldId="690"/>
            <ac:spMk id="5" creationId="{00000000-0000-0000-0000-000000000000}"/>
          </ac:spMkLst>
        </pc:spChg>
        <pc:spChg chg="del">
          <ac:chgData name="BOYCE, Judith" userId="142f1c3e-8000-415c-96a9-3820dc3639ca" providerId="ADAL" clId="{133FD51A-A1FF-45D4-A9B7-8BFB245C87A7}" dt="2024-11-04T11:53:12.981" v="239" actId="26606"/>
          <ac:spMkLst>
            <pc:docMk/>
            <pc:sldMk cId="3541669706" sldId="690"/>
            <ac:spMk id="1035" creationId="{79BB35BC-D5C2-4C8B-A22A-A71E6191913B}"/>
          </ac:spMkLst>
        </pc:spChg>
        <pc:spChg chg="add">
          <ac:chgData name="BOYCE, Judith" userId="142f1c3e-8000-415c-96a9-3820dc3639ca" providerId="ADAL" clId="{133FD51A-A1FF-45D4-A9B7-8BFB245C87A7}" dt="2024-11-04T11:53:12.981" v="239" actId="26606"/>
          <ac:spMkLst>
            <pc:docMk/>
            <pc:sldMk cId="3541669706" sldId="690"/>
            <ac:spMk id="1040" creationId="{201CC55D-ED54-4C5C-95E6-10947BD1103B}"/>
          </ac:spMkLst>
        </pc:spChg>
        <pc:spChg chg="add">
          <ac:chgData name="BOYCE, Judith" userId="142f1c3e-8000-415c-96a9-3820dc3639ca" providerId="ADAL" clId="{133FD51A-A1FF-45D4-A9B7-8BFB245C87A7}" dt="2024-11-04T11:53:12.981" v="239" actId="26606"/>
          <ac:spMkLst>
            <pc:docMk/>
            <pc:sldMk cId="3541669706" sldId="690"/>
            <ac:spMk id="1046" creationId="{3873B707-463F-40B0-8227-E8CC6C67EB25}"/>
          </ac:spMkLst>
        </pc:spChg>
        <pc:spChg chg="add">
          <ac:chgData name="BOYCE, Judith" userId="142f1c3e-8000-415c-96a9-3820dc3639ca" providerId="ADAL" clId="{133FD51A-A1FF-45D4-A9B7-8BFB245C87A7}" dt="2024-11-04T11:53:12.981" v="239" actId="26606"/>
          <ac:spMkLst>
            <pc:docMk/>
            <pc:sldMk cId="3541669706" sldId="690"/>
            <ac:spMk id="1048" creationId="{C13237C8-E62C-4F0D-A318-BD6FB6C2D138}"/>
          </ac:spMkLst>
        </pc:spChg>
        <pc:spChg chg="add">
          <ac:chgData name="BOYCE, Judith" userId="142f1c3e-8000-415c-96a9-3820dc3639ca" providerId="ADAL" clId="{133FD51A-A1FF-45D4-A9B7-8BFB245C87A7}" dt="2024-11-04T11:53:12.981" v="239" actId="26606"/>
          <ac:spMkLst>
            <pc:docMk/>
            <pc:sldMk cId="3541669706" sldId="690"/>
            <ac:spMk id="1050" creationId="{19C9EAEA-39D0-4B0E-A0EB-51E7B26740B1}"/>
          </ac:spMkLst>
        </pc:spChg>
        <pc:grpChg chg="add">
          <ac:chgData name="BOYCE, Judith" userId="142f1c3e-8000-415c-96a9-3820dc3639ca" providerId="ADAL" clId="{133FD51A-A1FF-45D4-A9B7-8BFB245C87A7}" dt="2024-11-04T11:53:12.981" v="239" actId="26606"/>
          <ac:grpSpMkLst>
            <pc:docMk/>
            <pc:sldMk cId="3541669706" sldId="690"/>
            <ac:grpSpMk id="1042" creationId="{1DE889C7-FAD6-4397-98E2-05D503484459}"/>
          </ac:grpSpMkLst>
        </pc:grpChg>
        <pc:picChg chg="mod ord">
          <ac:chgData name="BOYCE, Judith" userId="142f1c3e-8000-415c-96a9-3820dc3639ca" providerId="ADAL" clId="{133FD51A-A1FF-45D4-A9B7-8BFB245C87A7}" dt="2024-11-04T11:53:12.981" v="239" actId="26606"/>
          <ac:picMkLst>
            <pc:docMk/>
            <pc:sldMk cId="3541669706" sldId="690"/>
            <ac:picMk id="1030" creationId="{4094EE4E-99FC-354F-D13E-6169FDB83AD4}"/>
          </ac:picMkLst>
        </pc:picChg>
      </pc:sldChg>
      <pc:sldChg chg="add ord">
        <pc:chgData name="BOYCE, Judith" userId="142f1c3e-8000-415c-96a9-3820dc3639ca" providerId="ADAL" clId="{133FD51A-A1FF-45D4-A9B7-8BFB245C87A7}" dt="2024-11-04T14:47:18.391" v="1055"/>
        <pc:sldMkLst>
          <pc:docMk/>
          <pc:sldMk cId="1273009453" sldId="691"/>
        </pc:sldMkLst>
      </pc:sldChg>
      <pc:sldChg chg="addSp delSp modSp add mod ord">
        <pc:chgData name="BOYCE, Judith" userId="142f1c3e-8000-415c-96a9-3820dc3639ca" providerId="ADAL" clId="{133FD51A-A1FF-45D4-A9B7-8BFB245C87A7}" dt="2024-11-05T14:07:16.354" v="2050" actId="208"/>
        <pc:sldMkLst>
          <pc:docMk/>
          <pc:sldMk cId="1683683732" sldId="692"/>
        </pc:sldMkLst>
        <pc:picChg chg="add del">
          <ac:chgData name="BOYCE, Judith" userId="142f1c3e-8000-415c-96a9-3820dc3639ca" providerId="ADAL" clId="{133FD51A-A1FF-45D4-A9B7-8BFB245C87A7}" dt="2024-11-05T14:06:02.871" v="2041" actId="478"/>
          <ac:picMkLst>
            <pc:docMk/>
            <pc:sldMk cId="1683683732" sldId="692"/>
            <ac:picMk id="2" creationId="{4A83B5A4-9788-ABC4-8BEC-533941107FF4}"/>
          </ac:picMkLst>
        </pc:picChg>
        <pc:picChg chg="add mod ord">
          <ac:chgData name="BOYCE, Judith" userId="142f1c3e-8000-415c-96a9-3820dc3639ca" providerId="ADAL" clId="{133FD51A-A1FF-45D4-A9B7-8BFB245C87A7}" dt="2024-11-05T14:07:14.464" v="2049" actId="208"/>
          <ac:picMkLst>
            <pc:docMk/>
            <pc:sldMk cId="1683683732" sldId="692"/>
            <ac:picMk id="3" creationId="{C37A9B60-BE34-71EA-2950-177DEA8EF781}"/>
          </ac:picMkLst>
        </pc:picChg>
        <pc:picChg chg="del">
          <ac:chgData name="BOYCE, Judith" userId="142f1c3e-8000-415c-96a9-3820dc3639ca" providerId="ADAL" clId="{133FD51A-A1FF-45D4-A9B7-8BFB245C87A7}" dt="2024-11-05T14:01:58.569" v="2008" actId="478"/>
          <ac:picMkLst>
            <pc:docMk/>
            <pc:sldMk cId="1683683732" sldId="692"/>
            <ac:picMk id="4" creationId="{59E9549D-FD29-9AD7-4313-B9D40A7DE79C}"/>
          </ac:picMkLst>
        </pc:picChg>
        <pc:picChg chg="add mod">
          <ac:chgData name="BOYCE, Judith" userId="142f1c3e-8000-415c-96a9-3820dc3639ca" providerId="ADAL" clId="{133FD51A-A1FF-45D4-A9B7-8BFB245C87A7}" dt="2024-11-05T14:07:16.354" v="2050" actId="208"/>
          <ac:picMkLst>
            <pc:docMk/>
            <pc:sldMk cId="1683683732" sldId="692"/>
            <ac:picMk id="7" creationId="{0EA44183-499E-C92B-EA68-E4C2FDDF8DD7}"/>
          </ac:picMkLst>
        </pc:picChg>
        <pc:picChg chg="del">
          <ac:chgData name="BOYCE, Judith" userId="142f1c3e-8000-415c-96a9-3820dc3639ca" providerId="ADAL" clId="{133FD51A-A1FF-45D4-A9B7-8BFB245C87A7}" dt="2024-11-05T14:02:43.170" v="2016" actId="21"/>
          <ac:picMkLst>
            <pc:docMk/>
            <pc:sldMk cId="1683683732" sldId="692"/>
            <ac:picMk id="3074" creationId="{9FC7680D-7B00-B11F-0C46-980E71199E80}"/>
          </ac:picMkLst>
        </pc:picChg>
        <pc:picChg chg="add del">
          <ac:chgData name="BOYCE, Judith" userId="142f1c3e-8000-415c-96a9-3820dc3639ca" providerId="ADAL" clId="{133FD51A-A1FF-45D4-A9B7-8BFB245C87A7}" dt="2024-11-05T14:06:14.333" v="2043" actId="478"/>
          <ac:picMkLst>
            <pc:docMk/>
            <pc:sldMk cId="1683683732" sldId="692"/>
            <ac:picMk id="3076" creationId="{DF2D7BF3-38D0-EDE9-FDBF-DE40E1629264}"/>
          </ac:picMkLst>
        </pc:picChg>
        <pc:picChg chg="del mod">
          <ac:chgData name="BOYCE, Judith" userId="142f1c3e-8000-415c-96a9-3820dc3639ca" providerId="ADAL" clId="{133FD51A-A1FF-45D4-A9B7-8BFB245C87A7}" dt="2024-11-05T14:06:00.302" v="2039" actId="478"/>
          <ac:picMkLst>
            <pc:docMk/>
            <pc:sldMk cId="1683683732" sldId="692"/>
            <ac:picMk id="3078" creationId="{F3EBE505-EFEB-502A-E96F-7B45272F9319}"/>
          </ac:picMkLst>
        </pc:picChg>
      </pc:sldChg>
      <pc:sldChg chg="add ord">
        <pc:chgData name="BOYCE, Judith" userId="142f1c3e-8000-415c-96a9-3820dc3639ca" providerId="ADAL" clId="{133FD51A-A1FF-45D4-A9B7-8BFB245C87A7}" dt="2024-11-04T14:48:35.779" v="1057"/>
        <pc:sldMkLst>
          <pc:docMk/>
          <pc:sldMk cId="3039191403" sldId="693"/>
        </pc:sldMkLst>
      </pc:sldChg>
      <pc:sldChg chg="modSp add mod ord">
        <pc:chgData name="BOYCE, Judith" userId="142f1c3e-8000-415c-96a9-3820dc3639ca" providerId="ADAL" clId="{133FD51A-A1FF-45D4-A9B7-8BFB245C87A7}" dt="2024-11-05T13:41:27.429" v="1993" actId="255"/>
        <pc:sldMkLst>
          <pc:docMk/>
          <pc:sldMk cId="3012825037" sldId="694"/>
        </pc:sldMkLst>
        <pc:spChg chg="mod">
          <ac:chgData name="BOYCE, Judith" userId="142f1c3e-8000-415c-96a9-3820dc3639ca" providerId="ADAL" clId="{133FD51A-A1FF-45D4-A9B7-8BFB245C87A7}" dt="2024-11-05T13:41:27.429" v="1993" actId="255"/>
          <ac:spMkLst>
            <pc:docMk/>
            <pc:sldMk cId="3012825037" sldId="694"/>
            <ac:spMk id="2" creationId="{00000000-0000-0000-0000-000000000000}"/>
          </ac:spMkLst>
        </pc:spChg>
        <pc:spChg chg="mod">
          <ac:chgData name="BOYCE, Judith" userId="142f1c3e-8000-415c-96a9-3820dc3639ca" providerId="ADAL" clId="{133FD51A-A1FF-45D4-A9B7-8BFB245C87A7}" dt="2024-11-05T09:14:56.502" v="1920" actId="27636"/>
          <ac:spMkLst>
            <pc:docMk/>
            <pc:sldMk cId="3012825037" sldId="694"/>
            <ac:spMk id="3" creationId="{00000000-0000-0000-0000-000000000000}"/>
          </ac:spMkLst>
        </pc:spChg>
      </pc:sldChg>
      <pc:sldChg chg="add ord">
        <pc:chgData name="BOYCE, Judith" userId="142f1c3e-8000-415c-96a9-3820dc3639ca" providerId="ADAL" clId="{133FD51A-A1FF-45D4-A9B7-8BFB245C87A7}" dt="2024-11-05T09:01:17.216" v="1841"/>
        <pc:sldMkLst>
          <pc:docMk/>
          <pc:sldMk cId="1563029854" sldId="695"/>
        </pc:sldMkLst>
      </pc:sldChg>
      <pc:sldChg chg="addSp delSp modSp add mod ord modAnim">
        <pc:chgData name="BOYCE, Judith" userId="142f1c3e-8000-415c-96a9-3820dc3639ca" providerId="ADAL" clId="{133FD51A-A1FF-45D4-A9B7-8BFB245C87A7}" dt="2024-11-05T23:39:25.574" v="2582"/>
        <pc:sldMkLst>
          <pc:docMk/>
          <pc:sldMk cId="4269191381" sldId="696"/>
        </pc:sldMkLst>
        <pc:spChg chg="del">
          <ac:chgData name="BOYCE, Judith" userId="142f1c3e-8000-415c-96a9-3820dc3639ca" providerId="ADAL" clId="{133FD51A-A1FF-45D4-A9B7-8BFB245C87A7}" dt="2024-11-05T09:13:13.554" v="1866" actId="478"/>
          <ac:spMkLst>
            <pc:docMk/>
            <pc:sldMk cId="4269191381" sldId="696"/>
            <ac:spMk id="5" creationId="{0A323522-A185-482A-A110-2FD7650B6398}"/>
          </ac:spMkLst>
        </pc:spChg>
        <pc:spChg chg="add del mod">
          <ac:chgData name="BOYCE, Judith" userId="142f1c3e-8000-415c-96a9-3820dc3639ca" providerId="ADAL" clId="{133FD51A-A1FF-45D4-A9B7-8BFB245C87A7}" dt="2024-11-05T09:13:16.822" v="1867" actId="478"/>
          <ac:spMkLst>
            <pc:docMk/>
            <pc:sldMk cId="4269191381" sldId="696"/>
            <ac:spMk id="6" creationId="{BC93FFF4-DF03-0734-0CEE-B8E80B1C0037}"/>
          </ac:spMkLst>
        </pc:spChg>
        <pc:picChg chg="mod">
          <ac:chgData name="BOYCE, Judith" userId="142f1c3e-8000-415c-96a9-3820dc3639ca" providerId="ADAL" clId="{133FD51A-A1FF-45D4-A9B7-8BFB245C87A7}" dt="2024-11-05T09:13:32.954" v="1873" actId="1076"/>
          <ac:picMkLst>
            <pc:docMk/>
            <pc:sldMk cId="4269191381" sldId="696"/>
            <ac:picMk id="2050" creationId="{DB8B6795-0AFE-472C-84CF-9AB201020944}"/>
          </ac:picMkLst>
        </pc:picChg>
        <pc:picChg chg="mod">
          <ac:chgData name="BOYCE, Judith" userId="142f1c3e-8000-415c-96a9-3820dc3639ca" providerId="ADAL" clId="{133FD51A-A1FF-45D4-A9B7-8BFB245C87A7}" dt="2024-11-05T09:13:29.548" v="1871" actId="1076"/>
          <ac:picMkLst>
            <pc:docMk/>
            <pc:sldMk cId="4269191381" sldId="696"/>
            <ac:picMk id="2052" creationId="{732B5741-0F70-F1B6-BD4F-6F689F0138D6}"/>
          </ac:picMkLst>
        </pc:picChg>
        <pc:picChg chg="mod">
          <ac:chgData name="BOYCE, Judith" userId="142f1c3e-8000-415c-96a9-3820dc3639ca" providerId="ADAL" clId="{133FD51A-A1FF-45D4-A9B7-8BFB245C87A7}" dt="2024-11-05T09:13:31.491" v="1872" actId="1076"/>
          <ac:picMkLst>
            <pc:docMk/>
            <pc:sldMk cId="4269191381" sldId="696"/>
            <ac:picMk id="2054" creationId="{4D4822C3-4AA9-74E4-9D9F-19688F883DF7}"/>
          </ac:picMkLst>
        </pc:picChg>
        <pc:picChg chg="mod">
          <ac:chgData name="BOYCE, Judith" userId="142f1c3e-8000-415c-96a9-3820dc3639ca" providerId="ADAL" clId="{133FD51A-A1FF-45D4-A9B7-8BFB245C87A7}" dt="2024-11-05T09:13:34.362" v="1874" actId="1076"/>
          <ac:picMkLst>
            <pc:docMk/>
            <pc:sldMk cId="4269191381" sldId="696"/>
            <ac:picMk id="2058" creationId="{72BB5312-B01C-B3F0-D38E-4ECF75722D3D}"/>
          </ac:picMkLst>
        </pc:picChg>
      </pc:sldChg>
      <pc:sldChg chg="add ord">
        <pc:chgData name="BOYCE, Judith" userId="142f1c3e-8000-415c-96a9-3820dc3639ca" providerId="ADAL" clId="{133FD51A-A1FF-45D4-A9B7-8BFB245C87A7}" dt="2024-11-05T13:59:48.451" v="2001"/>
        <pc:sldMkLst>
          <pc:docMk/>
          <pc:sldMk cId="2349797574" sldId="697"/>
        </pc:sldMkLst>
      </pc:sldChg>
      <pc:sldChg chg="modSp add mod ord">
        <pc:chgData name="BOYCE, Judith" userId="142f1c3e-8000-415c-96a9-3820dc3639ca" providerId="ADAL" clId="{133FD51A-A1FF-45D4-A9B7-8BFB245C87A7}" dt="2024-11-05T13:59:54.351" v="2003"/>
        <pc:sldMkLst>
          <pc:docMk/>
          <pc:sldMk cId="1397778501" sldId="698"/>
        </pc:sldMkLst>
        <pc:spChg chg="mod">
          <ac:chgData name="BOYCE, Judith" userId="142f1c3e-8000-415c-96a9-3820dc3639ca" providerId="ADAL" clId="{133FD51A-A1FF-45D4-A9B7-8BFB245C87A7}" dt="2024-11-05T13:59:00.040" v="1995" actId="255"/>
          <ac:spMkLst>
            <pc:docMk/>
            <pc:sldMk cId="1397778501" sldId="698"/>
            <ac:spMk id="7" creationId="{A9B19F7F-732E-A50C-2C73-432C0AAEF472}"/>
          </ac:spMkLst>
        </pc:spChg>
        <pc:spChg chg="mod">
          <ac:chgData name="BOYCE, Judith" userId="142f1c3e-8000-415c-96a9-3820dc3639ca" providerId="ADAL" clId="{133FD51A-A1FF-45D4-A9B7-8BFB245C87A7}" dt="2024-11-05T13:59:12.462" v="1997" actId="255"/>
          <ac:spMkLst>
            <pc:docMk/>
            <pc:sldMk cId="1397778501" sldId="698"/>
            <ac:spMk id="14" creationId="{500E86B3-0B4C-224F-DCD9-BED6CBD59F8D}"/>
          </ac:spMkLst>
        </pc:spChg>
        <pc:spChg chg="mod">
          <ac:chgData name="BOYCE, Judith" userId="142f1c3e-8000-415c-96a9-3820dc3639ca" providerId="ADAL" clId="{133FD51A-A1FF-45D4-A9B7-8BFB245C87A7}" dt="2024-11-05T13:59:05.264" v="1996" actId="255"/>
          <ac:spMkLst>
            <pc:docMk/>
            <pc:sldMk cId="1397778501" sldId="698"/>
            <ac:spMk id="20" creationId="{40DC5D13-EDF6-8EE8-9794-5D1A5453CB65}"/>
          </ac:spMkLst>
        </pc:spChg>
      </pc:sldChg>
      <pc:sldChg chg="add ord modNotesTx">
        <pc:chgData name="BOYCE, Judith" userId="142f1c3e-8000-415c-96a9-3820dc3639ca" providerId="ADAL" clId="{133FD51A-A1FF-45D4-A9B7-8BFB245C87A7}" dt="2024-11-04T15:34:37.736" v="1456" actId="6549"/>
        <pc:sldMkLst>
          <pc:docMk/>
          <pc:sldMk cId="1311022707" sldId="699"/>
        </pc:sldMkLst>
      </pc:sldChg>
      <pc:sldChg chg="addSp delSp modSp new mod ord">
        <pc:chgData name="BOYCE, Judith" userId="142f1c3e-8000-415c-96a9-3820dc3639ca" providerId="ADAL" clId="{133FD51A-A1FF-45D4-A9B7-8BFB245C87A7}" dt="2024-11-05T08:57:57.918" v="1813"/>
        <pc:sldMkLst>
          <pc:docMk/>
          <pc:sldMk cId="176154445" sldId="700"/>
        </pc:sldMkLst>
        <pc:spChg chg="del">
          <ac:chgData name="BOYCE, Judith" userId="142f1c3e-8000-415c-96a9-3820dc3639ca" providerId="ADAL" clId="{133FD51A-A1FF-45D4-A9B7-8BFB245C87A7}" dt="2024-11-04T11:52:45.080" v="235" actId="478"/>
          <ac:spMkLst>
            <pc:docMk/>
            <pc:sldMk cId="176154445" sldId="700"/>
            <ac:spMk id="2" creationId="{37B1BFB7-14E8-4825-F7B6-CC9FCB95E6AC}"/>
          </ac:spMkLst>
        </pc:spChg>
        <pc:spChg chg="del">
          <ac:chgData name="BOYCE, Judith" userId="142f1c3e-8000-415c-96a9-3820dc3639ca" providerId="ADAL" clId="{133FD51A-A1FF-45D4-A9B7-8BFB245C87A7}" dt="2024-11-04T11:52:41.966" v="234" actId="478"/>
          <ac:spMkLst>
            <pc:docMk/>
            <pc:sldMk cId="176154445" sldId="700"/>
            <ac:spMk id="3" creationId="{4489B9B3-0418-08EB-0F78-9DD23EADD796}"/>
          </ac:spMkLst>
        </pc:spChg>
        <pc:picChg chg="add mod">
          <ac:chgData name="BOYCE, Judith" userId="142f1c3e-8000-415c-96a9-3820dc3639ca" providerId="ADAL" clId="{133FD51A-A1FF-45D4-A9B7-8BFB245C87A7}" dt="2024-11-04T11:56:43.191" v="403" actId="1076"/>
          <ac:picMkLst>
            <pc:docMk/>
            <pc:sldMk cId="176154445" sldId="700"/>
            <ac:picMk id="4" creationId="{330FAB4D-0D20-70F4-6259-E7B067C19023}"/>
          </ac:picMkLst>
        </pc:picChg>
        <pc:picChg chg="add del mod">
          <ac:chgData name="BOYCE, Judith" userId="142f1c3e-8000-415c-96a9-3820dc3639ca" providerId="ADAL" clId="{133FD51A-A1FF-45D4-A9B7-8BFB245C87A7}" dt="2024-11-04T11:55:49.436" v="396" actId="478"/>
          <ac:picMkLst>
            <pc:docMk/>
            <pc:sldMk cId="176154445" sldId="700"/>
            <ac:picMk id="6" creationId="{8ABD4F14-B1D8-AA6E-CB7A-AD227DC950ED}"/>
          </ac:picMkLst>
        </pc:picChg>
        <pc:picChg chg="add del mod">
          <ac:chgData name="BOYCE, Judith" userId="142f1c3e-8000-415c-96a9-3820dc3639ca" providerId="ADAL" clId="{133FD51A-A1FF-45D4-A9B7-8BFB245C87A7}" dt="2024-11-04T12:52:31.921" v="608" actId="478"/>
          <ac:picMkLst>
            <pc:docMk/>
            <pc:sldMk cId="176154445" sldId="700"/>
            <ac:picMk id="8" creationId="{3D51B099-1B7E-CA83-40BB-2972769F282B}"/>
          </ac:picMkLst>
        </pc:picChg>
        <pc:picChg chg="add del mod">
          <ac:chgData name="BOYCE, Judith" userId="142f1c3e-8000-415c-96a9-3820dc3639ca" providerId="ADAL" clId="{133FD51A-A1FF-45D4-A9B7-8BFB245C87A7}" dt="2024-11-04T11:52:51.205" v="238" actId="478"/>
          <ac:picMkLst>
            <pc:docMk/>
            <pc:sldMk cId="176154445" sldId="700"/>
            <ac:picMk id="1026" creationId="{B6AE6C11-C39A-8702-A3AD-83516E7DA3E2}"/>
          </ac:picMkLst>
        </pc:picChg>
      </pc:sldChg>
      <pc:sldChg chg="addSp delSp modSp new mod ord modAnim">
        <pc:chgData name="BOYCE, Judith" userId="142f1c3e-8000-415c-96a9-3820dc3639ca" providerId="ADAL" clId="{133FD51A-A1FF-45D4-A9B7-8BFB245C87A7}" dt="2024-11-05T08:58:01.005" v="1815"/>
        <pc:sldMkLst>
          <pc:docMk/>
          <pc:sldMk cId="4104620633" sldId="701"/>
        </pc:sldMkLst>
        <pc:spChg chg="del">
          <ac:chgData name="BOYCE, Judith" userId="142f1c3e-8000-415c-96a9-3820dc3639ca" providerId="ADAL" clId="{133FD51A-A1FF-45D4-A9B7-8BFB245C87A7}" dt="2024-11-04T11:58:06.900" v="413" actId="478"/>
          <ac:spMkLst>
            <pc:docMk/>
            <pc:sldMk cId="4104620633" sldId="701"/>
            <ac:spMk id="2" creationId="{C973D167-1C58-67D4-5EAA-4DCC96025F70}"/>
          </ac:spMkLst>
        </pc:spChg>
        <pc:spChg chg="del">
          <ac:chgData name="BOYCE, Judith" userId="142f1c3e-8000-415c-96a9-3820dc3639ca" providerId="ADAL" clId="{133FD51A-A1FF-45D4-A9B7-8BFB245C87A7}" dt="2024-11-04T11:58:04.642" v="412" actId="478"/>
          <ac:spMkLst>
            <pc:docMk/>
            <pc:sldMk cId="4104620633" sldId="701"/>
            <ac:spMk id="3" creationId="{6928B0FA-5F4A-109A-2DE7-4E987A55077C}"/>
          </ac:spMkLst>
        </pc:spChg>
        <pc:spChg chg="add mod">
          <ac:chgData name="BOYCE, Judith" userId="142f1c3e-8000-415c-96a9-3820dc3639ca" providerId="ADAL" clId="{133FD51A-A1FF-45D4-A9B7-8BFB245C87A7}" dt="2024-11-04T14:44:04.225" v="871" actId="1076"/>
          <ac:spMkLst>
            <pc:docMk/>
            <pc:sldMk cId="4104620633" sldId="701"/>
            <ac:spMk id="7" creationId="{85D1354E-2485-628F-CA20-75C41BE22107}"/>
          </ac:spMkLst>
        </pc:spChg>
        <pc:spChg chg="add mod">
          <ac:chgData name="BOYCE, Judith" userId="142f1c3e-8000-415c-96a9-3820dc3639ca" providerId="ADAL" clId="{133FD51A-A1FF-45D4-A9B7-8BFB245C87A7}" dt="2024-11-04T14:43:21.531" v="862" actId="14100"/>
          <ac:spMkLst>
            <pc:docMk/>
            <pc:sldMk cId="4104620633" sldId="701"/>
            <ac:spMk id="8" creationId="{3AD8CBA3-B635-8B72-C2D9-D287336FFD92}"/>
          </ac:spMkLst>
        </pc:spChg>
        <pc:spChg chg="add mod">
          <ac:chgData name="BOYCE, Judith" userId="142f1c3e-8000-415c-96a9-3820dc3639ca" providerId="ADAL" clId="{133FD51A-A1FF-45D4-A9B7-8BFB245C87A7}" dt="2024-11-04T14:44:13.375" v="873" actId="1076"/>
          <ac:spMkLst>
            <pc:docMk/>
            <pc:sldMk cId="4104620633" sldId="701"/>
            <ac:spMk id="9" creationId="{EA7202EF-97F5-97D5-4B9F-179BA396661D}"/>
          </ac:spMkLst>
        </pc:spChg>
        <pc:spChg chg="add mod">
          <ac:chgData name="BOYCE, Judith" userId="142f1c3e-8000-415c-96a9-3820dc3639ca" providerId="ADAL" clId="{133FD51A-A1FF-45D4-A9B7-8BFB245C87A7}" dt="2024-11-04T14:44:09.970" v="872" actId="1076"/>
          <ac:spMkLst>
            <pc:docMk/>
            <pc:sldMk cId="4104620633" sldId="701"/>
            <ac:spMk id="10" creationId="{F87E74A5-713A-B7DA-CCAF-FD2EE43BCC13}"/>
          </ac:spMkLst>
        </pc:spChg>
        <pc:graphicFrameChg chg="add mod modGraphic">
          <ac:chgData name="BOYCE, Judith" userId="142f1c3e-8000-415c-96a9-3820dc3639ca" providerId="ADAL" clId="{133FD51A-A1FF-45D4-A9B7-8BFB245C87A7}" dt="2024-11-04T12:26:18.191" v="607" actId="207"/>
          <ac:graphicFrameMkLst>
            <pc:docMk/>
            <pc:sldMk cId="4104620633" sldId="701"/>
            <ac:graphicFrameMk id="4" creationId="{6AE06407-A3B0-BEF3-2DB1-AB18B106CC56}"/>
          </ac:graphicFrameMkLst>
        </pc:graphicFrameChg>
        <pc:picChg chg="add mod">
          <ac:chgData name="BOYCE, Judith" userId="142f1c3e-8000-415c-96a9-3820dc3639ca" providerId="ADAL" clId="{133FD51A-A1FF-45D4-A9B7-8BFB245C87A7}" dt="2024-11-04T12:24:03.695" v="594" actId="1076"/>
          <ac:picMkLst>
            <pc:docMk/>
            <pc:sldMk cId="4104620633" sldId="701"/>
            <ac:picMk id="6" creationId="{0DA5552D-9F61-3A1E-D5BF-411D9BC787B8}"/>
          </ac:picMkLst>
        </pc:picChg>
      </pc:sldChg>
      <pc:sldChg chg="addSp delSp modSp add mod modNotesTx">
        <pc:chgData name="BOYCE, Judith" userId="142f1c3e-8000-415c-96a9-3820dc3639ca" providerId="ADAL" clId="{133FD51A-A1FF-45D4-A9B7-8BFB245C87A7}" dt="2024-11-05T23:34:42.739" v="2467" actId="14100"/>
        <pc:sldMkLst>
          <pc:docMk/>
          <pc:sldMk cId="3122019376" sldId="702"/>
        </pc:sldMkLst>
        <pc:picChg chg="del">
          <ac:chgData name="BOYCE, Judith" userId="142f1c3e-8000-415c-96a9-3820dc3639ca" providerId="ADAL" clId="{133FD51A-A1FF-45D4-A9B7-8BFB245C87A7}" dt="2024-11-04T12:10:40.561" v="529" actId="478"/>
          <ac:picMkLst>
            <pc:docMk/>
            <pc:sldMk cId="3122019376" sldId="702"/>
            <ac:picMk id="3" creationId="{62CCC50B-9DA0-E5A3-FB78-77F6C44489F5}"/>
          </ac:picMkLst>
        </pc:picChg>
        <pc:picChg chg="add mod">
          <ac:chgData name="BOYCE, Judith" userId="142f1c3e-8000-415c-96a9-3820dc3639ca" providerId="ADAL" clId="{133FD51A-A1FF-45D4-A9B7-8BFB245C87A7}" dt="2024-11-05T23:34:42.739" v="2467" actId="14100"/>
          <ac:picMkLst>
            <pc:docMk/>
            <pc:sldMk cId="3122019376" sldId="702"/>
            <ac:picMk id="4" creationId="{C83095CA-2C5C-101F-EB53-0D749D6E71EF}"/>
          </ac:picMkLst>
        </pc:picChg>
        <pc:picChg chg="add mod">
          <ac:chgData name="BOYCE, Judith" userId="142f1c3e-8000-415c-96a9-3820dc3639ca" providerId="ADAL" clId="{133FD51A-A1FF-45D4-A9B7-8BFB245C87A7}" dt="2024-11-05T23:34:32.742" v="2465" actId="14100"/>
          <ac:picMkLst>
            <pc:docMk/>
            <pc:sldMk cId="3122019376" sldId="702"/>
            <ac:picMk id="6" creationId="{C75EC022-93A7-9C66-7927-5B0799AC9D8C}"/>
          </ac:picMkLst>
        </pc:picChg>
        <pc:picChg chg="add mod">
          <ac:chgData name="BOYCE, Judith" userId="142f1c3e-8000-415c-96a9-3820dc3639ca" providerId="ADAL" clId="{133FD51A-A1FF-45D4-A9B7-8BFB245C87A7}" dt="2024-11-04T15:28:07.489" v="1376" actId="1076"/>
          <ac:picMkLst>
            <pc:docMk/>
            <pc:sldMk cId="3122019376" sldId="702"/>
            <ac:picMk id="8" creationId="{BB38633C-25F3-0208-01B4-74445B9DBAFE}"/>
          </ac:picMkLst>
        </pc:picChg>
        <pc:picChg chg="del">
          <ac:chgData name="BOYCE, Judith" userId="142f1c3e-8000-415c-96a9-3820dc3639ca" providerId="ADAL" clId="{133FD51A-A1FF-45D4-A9B7-8BFB245C87A7}" dt="2024-11-04T12:10:38.625" v="528" actId="478"/>
          <ac:picMkLst>
            <pc:docMk/>
            <pc:sldMk cId="3122019376" sldId="702"/>
            <ac:picMk id="5124" creationId="{A3EE7912-5560-C487-8860-3F3D67B85F18}"/>
          </ac:picMkLst>
        </pc:picChg>
      </pc:sldChg>
      <pc:sldChg chg="modSp add mod ord modNotesTx">
        <pc:chgData name="BOYCE, Judith" userId="142f1c3e-8000-415c-96a9-3820dc3639ca" providerId="ADAL" clId="{133FD51A-A1FF-45D4-A9B7-8BFB245C87A7}" dt="2024-11-05T21:35:53.655" v="2078"/>
        <pc:sldMkLst>
          <pc:docMk/>
          <pc:sldMk cId="525260301" sldId="703"/>
        </pc:sldMkLst>
        <pc:spChg chg="mod">
          <ac:chgData name="BOYCE, Judith" userId="142f1c3e-8000-415c-96a9-3820dc3639ca" providerId="ADAL" clId="{133FD51A-A1FF-45D4-A9B7-8BFB245C87A7}" dt="2024-11-04T13:46:01.149" v="800" actId="20577"/>
          <ac:spMkLst>
            <pc:docMk/>
            <pc:sldMk cId="525260301" sldId="703"/>
            <ac:spMk id="2" creationId="{1C06C0C4-48FB-432E-AB5B-D1B810223ACE}"/>
          </ac:spMkLst>
        </pc:spChg>
        <pc:spChg chg="mod">
          <ac:chgData name="BOYCE, Judith" userId="142f1c3e-8000-415c-96a9-3820dc3639ca" providerId="ADAL" clId="{133FD51A-A1FF-45D4-A9B7-8BFB245C87A7}" dt="2024-11-05T21:35:53.655" v="2078"/>
          <ac:spMkLst>
            <pc:docMk/>
            <pc:sldMk cId="525260301" sldId="703"/>
            <ac:spMk id="3" creationId="{AA162C2D-7361-4C2A-A302-BE4B0289897E}"/>
          </ac:spMkLst>
        </pc:spChg>
      </pc:sldChg>
      <pc:sldChg chg="addSp delSp modSp add mod ord modNotesTx">
        <pc:chgData name="BOYCE, Judith" userId="142f1c3e-8000-415c-96a9-3820dc3639ca" providerId="ADAL" clId="{133FD51A-A1FF-45D4-A9B7-8BFB245C87A7}" dt="2024-11-04T14:39:20.814" v="855" actId="1076"/>
        <pc:sldMkLst>
          <pc:docMk/>
          <pc:sldMk cId="1344021619" sldId="704"/>
        </pc:sldMkLst>
        <pc:picChg chg="add mod">
          <ac:chgData name="BOYCE, Judith" userId="142f1c3e-8000-415c-96a9-3820dc3639ca" providerId="ADAL" clId="{133FD51A-A1FF-45D4-A9B7-8BFB245C87A7}" dt="2024-11-04T13:41:56.248" v="665" actId="1076"/>
          <ac:picMkLst>
            <pc:docMk/>
            <pc:sldMk cId="1344021619" sldId="704"/>
            <ac:picMk id="5" creationId="{2710AC7F-BA3D-10B5-98ED-2F747EDE725B}"/>
          </ac:picMkLst>
        </pc:picChg>
        <pc:picChg chg="add mod">
          <ac:chgData name="BOYCE, Judith" userId="142f1c3e-8000-415c-96a9-3820dc3639ca" providerId="ADAL" clId="{133FD51A-A1FF-45D4-A9B7-8BFB245C87A7}" dt="2024-11-04T13:42:02.327" v="667" actId="1076"/>
          <ac:picMkLst>
            <pc:docMk/>
            <pc:sldMk cId="1344021619" sldId="704"/>
            <ac:picMk id="7" creationId="{C141BD0C-4909-45FB-225C-0E26D8FF710F}"/>
          </ac:picMkLst>
        </pc:picChg>
        <pc:picChg chg="add mod">
          <ac:chgData name="BOYCE, Judith" userId="142f1c3e-8000-415c-96a9-3820dc3639ca" providerId="ADAL" clId="{133FD51A-A1FF-45D4-A9B7-8BFB245C87A7}" dt="2024-11-04T13:42:19.445" v="672" actId="1076"/>
          <ac:picMkLst>
            <pc:docMk/>
            <pc:sldMk cId="1344021619" sldId="704"/>
            <ac:picMk id="9" creationId="{80C9242A-F2B5-89DB-3FD5-F29339E6F6F7}"/>
          </ac:picMkLst>
        </pc:picChg>
        <pc:picChg chg="add mod modCrop">
          <ac:chgData name="BOYCE, Judith" userId="142f1c3e-8000-415c-96a9-3820dc3639ca" providerId="ADAL" clId="{133FD51A-A1FF-45D4-A9B7-8BFB245C87A7}" dt="2024-11-04T13:42:08.790" v="669" actId="1076"/>
          <ac:picMkLst>
            <pc:docMk/>
            <pc:sldMk cId="1344021619" sldId="704"/>
            <ac:picMk id="11" creationId="{75ECA842-E15D-E556-98CD-78DB45B0893E}"/>
          </ac:picMkLst>
        </pc:picChg>
        <pc:picChg chg="add mod">
          <ac:chgData name="BOYCE, Judith" userId="142f1c3e-8000-415c-96a9-3820dc3639ca" providerId="ADAL" clId="{133FD51A-A1FF-45D4-A9B7-8BFB245C87A7}" dt="2024-11-04T13:42:21.988" v="673" actId="1076"/>
          <ac:picMkLst>
            <pc:docMk/>
            <pc:sldMk cId="1344021619" sldId="704"/>
            <ac:picMk id="13" creationId="{97643D4F-D9C4-CF0B-EC75-DB78C8042E26}"/>
          </ac:picMkLst>
        </pc:picChg>
        <pc:picChg chg="add mod">
          <ac:chgData name="BOYCE, Judith" userId="142f1c3e-8000-415c-96a9-3820dc3639ca" providerId="ADAL" clId="{133FD51A-A1FF-45D4-A9B7-8BFB245C87A7}" dt="2024-11-04T13:42:12.069" v="670" actId="1076"/>
          <ac:picMkLst>
            <pc:docMk/>
            <pc:sldMk cId="1344021619" sldId="704"/>
            <ac:picMk id="15" creationId="{AA4F2B2D-68E1-28FD-4FA4-5B5354540A7C}"/>
          </ac:picMkLst>
        </pc:picChg>
        <pc:picChg chg="add del mod">
          <ac:chgData name="BOYCE, Judith" userId="142f1c3e-8000-415c-96a9-3820dc3639ca" providerId="ADAL" clId="{133FD51A-A1FF-45D4-A9B7-8BFB245C87A7}" dt="2024-11-04T14:34:42.423" v="802" actId="478"/>
          <ac:picMkLst>
            <pc:docMk/>
            <pc:sldMk cId="1344021619" sldId="704"/>
            <ac:picMk id="17" creationId="{0710D37C-94EA-94FF-5952-D0B64358FCE2}"/>
          </ac:picMkLst>
        </pc:picChg>
        <pc:picChg chg="add mod modCrop">
          <ac:chgData name="BOYCE, Judith" userId="142f1c3e-8000-415c-96a9-3820dc3639ca" providerId="ADAL" clId="{133FD51A-A1FF-45D4-A9B7-8BFB245C87A7}" dt="2024-11-04T14:39:20.814" v="855" actId="1076"/>
          <ac:picMkLst>
            <pc:docMk/>
            <pc:sldMk cId="1344021619" sldId="704"/>
            <ac:picMk id="19" creationId="{501355DF-1343-1510-4CF8-B2D8F1C1781E}"/>
          </ac:picMkLst>
        </pc:picChg>
        <pc:picChg chg="del">
          <ac:chgData name="BOYCE, Judith" userId="142f1c3e-8000-415c-96a9-3820dc3639ca" providerId="ADAL" clId="{133FD51A-A1FF-45D4-A9B7-8BFB245C87A7}" dt="2024-11-04T13:33:09.188" v="625" actId="478"/>
          <ac:picMkLst>
            <pc:docMk/>
            <pc:sldMk cId="1344021619" sldId="704"/>
            <ac:picMk id="22" creationId="{95A6DAE0-F1DF-C829-C4E3-9F48D4345144}"/>
          </ac:picMkLst>
        </pc:picChg>
        <pc:picChg chg="del">
          <ac:chgData name="BOYCE, Judith" userId="142f1c3e-8000-415c-96a9-3820dc3639ca" providerId="ADAL" clId="{133FD51A-A1FF-45D4-A9B7-8BFB245C87A7}" dt="2024-11-04T13:33:11.169" v="628" actId="478"/>
          <ac:picMkLst>
            <pc:docMk/>
            <pc:sldMk cId="1344021619" sldId="704"/>
            <ac:picMk id="24" creationId="{F38F4D0C-A494-633E-F3C8-9C47080E3A52}"/>
          </ac:picMkLst>
        </pc:picChg>
        <pc:picChg chg="del">
          <ac:chgData name="BOYCE, Judith" userId="142f1c3e-8000-415c-96a9-3820dc3639ca" providerId="ADAL" clId="{133FD51A-A1FF-45D4-A9B7-8BFB245C87A7}" dt="2024-11-04T13:33:11.826" v="629" actId="478"/>
          <ac:picMkLst>
            <pc:docMk/>
            <pc:sldMk cId="1344021619" sldId="704"/>
            <ac:picMk id="26" creationId="{B9BECEA0-192F-A880-9AAB-1ECC03605F61}"/>
          </ac:picMkLst>
        </pc:picChg>
        <pc:picChg chg="del">
          <ac:chgData name="BOYCE, Judith" userId="142f1c3e-8000-415c-96a9-3820dc3639ca" providerId="ADAL" clId="{133FD51A-A1FF-45D4-A9B7-8BFB245C87A7}" dt="2024-11-04T13:33:10.505" v="627" actId="478"/>
          <ac:picMkLst>
            <pc:docMk/>
            <pc:sldMk cId="1344021619" sldId="704"/>
            <ac:picMk id="28" creationId="{8A146583-7F93-DC6B-1ABF-BBD64AC4DD74}"/>
          </ac:picMkLst>
        </pc:picChg>
        <pc:picChg chg="del">
          <ac:chgData name="BOYCE, Judith" userId="142f1c3e-8000-415c-96a9-3820dc3639ca" providerId="ADAL" clId="{133FD51A-A1FF-45D4-A9B7-8BFB245C87A7}" dt="2024-11-04T13:33:09.905" v="626" actId="478"/>
          <ac:picMkLst>
            <pc:docMk/>
            <pc:sldMk cId="1344021619" sldId="704"/>
            <ac:picMk id="30" creationId="{E6F06E94-C7BD-A191-F6AA-14D4D18E9209}"/>
          </ac:picMkLst>
        </pc:picChg>
      </pc:sldChg>
      <pc:sldChg chg="add modNotesTx">
        <pc:chgData name="BOYCE, Judith" userId="142f1c3e-8000-415c-96a9-3820dc3639ca" providerId="ADAL" clId="{133FD51A-A1FF-45D4-A9B7-8BFB245C87A7}" dt="2024-11-04T15:35:19.154" v="1458" actId="6549"/>
        <pc:sldMkLst>
          <pc:docMk/>
          <pc:sldMk cId="2104309548" sldId="705"/>
        </pc:sldMkLst>
      </pc:sldChg>
      <pc:sldChg chg="modSp new del mod">
        <pc:chgData name="BOYCE, Judith" userId="142f1c3e-8000-415c-96a9-3820dc3639ca" providerId="ADAL" clId="{133FD51A-A1FF-45D4-A9B7-8BFB245C87A7}" dt="2024-11-05T14:00:54.170" v="2007" actId="47"/>
        <pc:sldMkLst>
          <pc:docMk/>
          <pc:sldMk cId="2418435511" sldId="706"/>
        </pc:sldMkLst>
        <pc:spChg chg="mod">
          <ac:chgData name="BOYCE, Judith" userId="142f1c3e-8000-415c-96a9-3820dc3639ca" providerId="ADAL" clId="{133FD51A-A1FF-45D4-A9B7-8BFB245C87A7}" dt="2024-11-04T17:02:29.016" v="1516" actId="20577"/>
          <ac:spMkLst>
            <pc:docMk/>
            <pc:sldMk cId="2418435511" sldId="706"/>
            <ac:spMk id="2" creationId="{1B1B6EA0-F03C-74FF-E609-31D97D387C59}"/>
          </ac:spMkLst>
        </pc:spChg>
        <pc:spChg chg="mod">
          <ac:chgData name="BOYCE, Judith" userId="142f1c3e-8000-415c-96a9-3820dc3639ca" providerId="ADAL" clId="{133FD51A-A1FF-45D4-A9B7-8BFB245C87A7}" dt="2024-11-04T17:03:56.580" v="1738" actId="20577"/>
          <ac:spMkLst>
            <pc:docMk/>
            <pc:sldMk cId="2418435511" sldId="706"/>
            <ac:spMk id="3" creationId="{36BCBB24-A9DA-1BAB-F2A4-34D6D6EE0A97}"/>
          </ac:spMkLst>
        </pc:spChg>
      </pc:sldChg>
      <pc:sldChg chg="addSp delSp modSp new mod ord">
        <pc:chgData name="BOYCE, Judith" userId="142f1c3e-8000-415c-96a9-3820dc3639ca" providerId="ADAL" clId="{133FD51A-A1FF-45D4-A9B7-8BFB245C87A7}" dt="2024-11-05T09:00:02.047" v="1831"/>
        <pc:sldMkLst>
          <pc:docMk/>
          <pc:sldMk cId="2868734549" sldId="707"/>
        </pc:sldMkLst>
        <pc:spChg chg="del">
          <ac:chgData name="BOYCE, Judith" userId="142f1c3e-8000-415c-96a9-3820dc3639ca" providerId="ADAL" clId="{133FD51A-A1FF-45D4-A9B7-8BFB245C87A7}" dt="2024-11-04T15:23:43.076" v="1361" actId="478"/>
          <ac:spMkLst>
            <pc:docMk/>
            <pc:sldMk cId="2868734549" sldId="707"/>
            <ac:spMk id="2" creationId="{E44268A7-3222-1F46-DA60-9B79A1E90440}"/>
          </ac:spMkLst>
        </pc:spChg>
        <pc:spChg chg="del">
          <ac:chgData name="BOYCE, Judith" userId="142f1c3e-8000-415c-96a9-3820dc3639ca" providerId="ADAL" clId="{133FD51A-A1FF-45D4-A9B7-8BFB245C87A7}" dt="2024-11-04T15:23:41.572" v="1360" actId="478"/>
          <ac:spMkLst>
            <pc:docMk/>
            <pc:sldMk cId="2868734549" sldId="707"/>
            <ac:spMk id="3" creationId="{98B5D6FC-7993-629D-3330-F39063CA64EF}"/>
          </ac:spMkLst>
        </pc:spChg>
        <pc:picChg chg="add mod">
          <ac:chgData name="BOYCE, Judith" userId="142f1c3e-8000-415c-96a9-3820dc3639ca" providerId="ADAL" clId="{133FD51A-A1FF-45D4-A9B7-8BFB245C87A7}" dt="2024-11-04T15:23:56.459" v="1365" actId="1076"/>
          <ac:picMkLst>
            <pc:docMk/>
            <pc:sldMk cId="2868734549" sldId="707"/>
            <ac:picMk id="5" creationId="{82DD159C-CF72-9F62-D619-22CD9FD202E1}"/>
          </ac:picMkLst>
        </pc:picChg>
      </pc:sldChg>
      <pc:sldChg chg="addSp delSp modSp add mod ord">
        <pc:chgData name="BOYCE, Judith" userId="142f1c3e-8000-415c-96a9-3820dc3639ca" providerId="ADAL" clId="{133FD51A-A1FF-45D4-A9B7-8BFB245C87A7}" dt="2024-11-05T13:40:22.910" v="1964"/>
        <pc:sldMkLst>
          <pc:docMk/>
          <pc:sldMk cId="674370447" sldId="708"/>
        </pc:sldMkLst>
        <pc:picChg chg="add mod">
          <ac:chgData name="BOYCE, Judith" userId="142f1c3e-8000-415c-96a9-3820dc3639ca" providerId="ADAL" clId="{133FD51A-A1FF-45D4-A9B7-8BFB245C87A7}" dt="2024-11-04T17:12:18.071" v="1745" actId="1076"/>
          <ac:picMkLst>
            <pc:docMk/>
            <pc:sldMk cId="674370447" sldId="708"/>
            <ac:picMk id="3" creationId="{626C075B-FDEF-4FC4-F9A5-D2629DECB7E0}"/>
          </ac:picMkLst>
        </pc:picChg>
        <pc:picChg chg="del">
          <ac:chgData name="BOYCE, Judith" userId="142f1c3e-8000-415c-96a9-3820dc3639ca" providerId="ADAL" clId="{133FD51A-A1FF-45D4-A9B7-8BFB245C87A7}" dt="2024-11-04T15:24:16.534" v="1367" actId="478"/>
          <ac:picMkLst>
            <pc:docMk/>
            <pc:sldMk cId="674370447" sldId="708"/>
            <ac:picMk id="5" creationId="{82DD159C-CF72-9F62-D619-22CD9FD202E1}"/>
          </ac:picMkLst>
        </pc:picChg>
      </pc:sldChg>
      <pc:sldChg chg="addSp delSp modSp add mod ord">
        <pc:chgData name="BOYCE, Judith" userId="142f1c3e-8000-415c-96a9-3820dc3639ca" providerId="ADAL" clId="{133FD51A-A1FF-45D4-A9B7-8BFB245C87A7}" dt="2024-11-05T19:10:41.692" v="2066" actId="1076"/>
        <pc:sldMkLst>
          <pc:docMk/>
          <pc:sldMk cId="943870179" sldId="709"/>
        </pc:sldMkLst>
        <pc:spChg chg="del mod">
          <ac:chgData name="BOYCE, Judith" userId="142f1c3e-8000-415c-96a9-3820dc3639ca" providerId="ADAL" clId="{133FD51A-A1FF-45D4-A9B7-8BFB245C87A7}" dt="2024-11-05T19:10:04.662" v="2059" actId="478"/>
          <ac:spMkLst>
            <pc:docMk/>
            <pc:sldMk cId="943870179" sldId="709"/>
            <ac:spMk id="2" creationId="{1B1B6EA0-F03C-74FF-E609-31D97D387C59}"/>
          </ac:spMkLst>
        </pc:spChg>
        <pc:spChg chg="del mod">
          <ac:chgData name="BOYCE, Judith" userId="142f1c3e-8000-415c-96a9-3820dc3639ca" providerId="ADAL" clId="{133FD51A-A1FF-45D4-A9B7-8BFB245C87A7}" dt="2024-11-05T19:10:07.660" v="2060" actId="478"/>
          <ac:spMkLst>
            <pc:docMk/>
            <pc:sldMk cId="943870179" sldId="709"/>
            <ac:spMk id="3" creationId="{36BCBB24-A9DA-1BAB-F2A4-34D6D6EE0A97}"/>
          </ac:spMkLst>
        </pc:spChg>
        <pc:picChg chg="add del">
          <ac:chgData name="BOYCE, Judith" userId="142f1c3e-8000-415c-96a9-3820dc3639ca" providerId="ADAL" clId="{133FD51A-A1FF-45D4-A9B7-8BFB245C87A7}" dt="2024-11-05T19:10:12.456" v="2062" actId="478"/>
          <ac:picMkLst>
            <pc:docMk/>
            <pc:sldMk cId="943870179" sldId="709"/>
            <ac:picMk id="7" creationId="{D5AA0E1C-5411-DD07-1752-17AE07A8D89C}"/>
          </ac:picMkLst>
        </pc:picChg>
        <pc:picChg chg="add mod">
          <ac:chgData name="BOYCE, Judith" userId="142f1c3e-8000-415c-96a9-3820dc3639ca" providerId="ADAL" clId="{133FD51A-A1FF-45D4-A9B7-8BFB245C87A7}" dt="2024-11-05T19:10:41.692" v="2066" actId="1076"/>
          <ac:picMkLst>
            <pc:docMk/>
            <pc:sldMk cId="943870179" sldId="709"/>
            <ac:picMk id="1026" creationId="{B2A5C7F7-7360-1510-4598-318756AB2EB4}"/>
          </ac:picMkLst>
        </pc:picChg>
      </pc:sldChg>
      <pc:sldChg chg="addSp modSp add ord">
        <pc:chgData name="BOYCE, Judith" userId="142f1c3e-8000-415c-96a9-3820dc3639ca" providerId="ADAL" clId="{133FD51A-A1FF-45D4-A9B7-8BFB245C87A7}" dt="2024-11-05T14:04:24.561" v="2031"/>
        <pc:sldMkLst>
          <pc:docMk/>
          <pc:sldMk cId="2467194909" sldId="710"/>
        </pc:sldMkLst>
        <pc:picChg chg="add mod">
          <ac:chgData name="BOYCE, Judith" userId="142f1c3e-8000-415c-96a9-3820dc3639ca" providerId="ADAL" clId="{133FD51A-A1FF-45D4-A9B7-8BFB245C87A7}" dt="2024-11-05T14:03:52.327" v="2023" actId="1076"/>
          <ac:picMkLst>
            <pc:docMk/>
            <pc:sldMk cId="2467194909" sldId="710"/>
            <ac:picMk id="2050" creationId="{6C7F5C10-DBE3-64D4-42D2-379C06113611}"/>
          </ac:picMkLst>
        </pc:picChg>
        <pc:picChg chg="add mod">
          <ac:chgData name="BOYCE, Judith" userId="142f1c3e-8000-415c-96a9-3820dc3639ca" providerId="ADAL" clId="{133FD51A-A1FF-45D4-A9B7-8BFB245C87A7}" dt="2024-11-05T14:04:05.037" v="2027" actId="1076"/>
          <ac:picMkLst>
            <pc:docMk/>
            <pc:sldMk cId="2467194909" sldId="710"/>
            <ac:picMk id="2052" creationId="{51CE5787-C011-7672-8E75-64AC16A2799C}"/>
          </ac:picMkLst>
        </pc:picChg>
        <pc:picChg chg="add mod">
          <ac:chgData name="BOYCE, Judith" userId="142f1c3e-8000-415c-96a9-3820dc3639ca" providerId="ADAL" clId="{133FD51A-A1FF-45D4-A9B7-8BFB245C87A7}" dt="2024-11-05T14:03:10.497" v="2020" actId="1076"/>
          <ac:picMkLst>
            <pc:docMk/>
            <pc:sldMk cId="2467194909" sldId="710"/>
            <ac:picMk id="3074" creationId="{9FC7680D-7B00-B11F-0C46-980E71199E80}"/>
          </ac:picMkLst>
        </pc:picChg>
      </pc:sldChg>
      <pc:sldChg chg="addSp delSp modSp add mod ord setBg">
        <pc:chgData name="BOYCE, Judith" userId="142f1c3e-8000-415c-96a9-3820dc3639ca" providerId="ADAL" clId="{133FD51A-A1FF-45D4-A9B7-8BFB245C87A7}" dt="2024-11-05T08:59:38.263" v="1825"/>
        <pc:sldMkLst>
          <pc:docMk/>
          <pc:sldMk cId="1175829603" sldId="711"/>
        </pc:sldMkLst>
        <pc:spChg chg="add del">
          <ac:chgData name="BOYCE, Judith" userId="142f1c3e-8000-415c-96a9-3820dc3639ca" providerId="ADAL" clId="{133FD51A-A1FF-45D4-A9B7-8BFB245C87A7}" dt="2024-11-04T17:59:06.619" v="1789" actId="26606"/>
          <ac:spMkLst>
            <pc:docMk/>
            <pc:sldMk cId="1175829603" sldId="711"/>
            <ac:spMk id="11" creationId="{11BE3FA7-0D70-4431-814F-D8C40576EA93}"/>
          </ac:spMkLst>
        </pc:spChg>
        <pc:picChg chg="del">
          <ac:chgData name="BOYCE, Judith" userId="142f1c3e-8000-415c-96a9-3820dc3639ca" providerId="ADAL" clId="{133FD51A-A1FF-45D4-A9B7-8BFB245C87A7}" dt="2024-11-04T17:58:39.309" v="1781" actId="478"/>
          <ac:picMkLst>
            <pc:docMk/>
            <pc:sldMk cId="1175829603" sldId="711"/>
            <ac:picMk id="3" creationId="{626C075B-FDEF-4FC4-F9A5-D2629DECB7E0}"/>
          </ac:picMkLst>
        </pc:picChg>
        <pc:picChg chg="add mod ord">
          <ac:chgData name="BOYCE, Judith" userId="142f1c3e-8000-415c-96a9-3820dc3639ca" providerId="ADAL" clId="{133FD51A-A1FF-45D4-A9B7-8BFB245C87A7}" dt="2024-11-04T18:00:45.716" v="1799" actId="208"/>
          <ac:picMkLst>
            <pc:docMk/>
            <pc:sldMk cId="1175829603" sldId="711"/>
            <ac:picMk id="4" creationId="{39F17641-2B8C-8B73-05EC-3C1A6ECCE0FA}"/>
          </ac:picMkLst>
        </pc:picChg>
        <pc:picChg chg="add mod">
          <ac:chgData name="BOYCE, Judith" userId="142f1c3e-8000-415c-96a9-3820dc3639ca" providerId="ADAL" clId="{133FD51A-A1FF-45D4-A9B7-8BFB245C87A7}" dt="2024-11-04T18:00:43.078" v="1798" actId="208"/>
          <ac:picMkLst>
            <pc:docMk/>
            <pc:sldMk cId="1175829603" sldId="711"/>
            <ac:picMk id="6" creationId="{0A0EE1CE-DDE1-E818-E2CE-24DD42C4CE24}"/>
          </ac:picMkLst>
        </pc:picChg>
        <pc:picChg chg="add mod modCrop">
          <ac:chgData name="BOYCE, Judith" userId="142f1c3e-8000-415c-96a9-3820dc3639ca" providerId="ADAL" clId="{133FD51A-A1FF-45D4-A9B7-8BFB245C87A7}" dt="2024-11-04T18:00:37.971" v="1797" actId="1076"/>
          <ac:picMkLst>
            <pc:docMk/>
            <pc:sldMk cId="1175829603" sldId="711"/>
            <ac:picMk id="8" creationId="{FCA0DA0E-5075-B288-A15F-BFBD8C5E795E}"/>
          </ac:picMkLst>
        </pc:picChg>
      </pc:sldChg>
      <pc:sldChg chg="addSp delSp modSp add mod ord">
        <pc:chgData name="BOYCE, Judith" userId="142f1c3e-8000-415c-96a9-3820dc3639ca" providerId="ADAL" clId="{133FD51A-A1FF-45D4-A9B7-8BFB245C87A7}" dt="2024-11-05T08:59:34.967" v="1823"/>
        <pc:sldMkLst>
          <pc:docMk/>
          <pc:sldMk cId="3027470887" sldId="712"/>
        </pc:sldMkLst>
        <pc:picChg chg="add mod">
          <ac:chgData name="BOYCE, Judith" userId="142f1c3e-8000-415c-96a9-3820dc3639ca" providerId="ADAL" clId="{133FD51A-A1FF-45D4-A9B7-8BFB245C87A7}" dt="2024-11-04T18:03:04.593" v="1806" actId="1076"/>
          <ac:picMkLst>
            <pc:docMk/>
            <pc:sldMk cId="3027470887" sldId="712"/>
            <ac:picMk id="3" creationId="{58E6A076-32CB-6EC2-BD04-15D82F7FA0D3}"/>
          </ac:picMkLst>
        </pc:picChg>
        <pc:picChg chg="del">
          <ac:chgData name="BOYCE, Judith" userId="142f1c3e-8000-415c-96a9-3820dc3639ca" providerId="ADAL" clId="{133FD51A-A1FF-45D4-A9B7-8BFB245C87A7}" dt="2024-11-04T18:01:57.760" v="1803" actId="478"/>
          <ac:picMkLst>
            <pc:docMk/>
            <pc:sldMk cId="3027470887" sldId="712"/>
            <ac:picMk id="4" creationId="{39F17641-2B8C-8B73-05EC-3C1A6ECCE0FA}"/>
          </ac:picMkLst>
        </pc:picChg>
        <pc:picChg chg="del">
          <ac:chgData name="BOYCE, Judith" userId="142f1c3e-8000-415c-96a9-3820dc3639ca" providerId="ADAL" clId="{133FD51A-A1FF-45D4-A9B7-8BFB245C87A7}" dt="2024-11-04T18:01:57.090" v="1802" actId="478"/>
          <ac:picMkLst>
            <pc:docMk/>
            <pc:sldMk cId="3027470887" sldId="712"/>
            <ac:picMk id="6" creationId="{0A0EE1CE-DDE1-E818-E2CE-24DD42C4CE24}"/>
          </ac:picMkLst>
        </pc:picChg>
        <pc:picChg chg="del">
          <ac:chgData name="BOYCE, Judith" userId="142f1c3e-8000-415c-96a9-3820dc3639ca" providerId="ADAL" clId="{133FD51A-A1FF-45D4-A9B7-8BFB245C87A7}" dt="2024-11-04T18:01:56.232" v="1801" actId="478"/>
          <ac:picMkLst>
            <pc:docMk/>
            <pc:sldMk cId="3027470887" sldId="712"/>
            <ac:picMk id="8" creationId="{FCA0DA0E-5075-B288-A15F-BFBD8C5E795E}"/>
          </ac:picMkLst>
        </pc:picChg>
      </pc:sldChg>
      <pc:sldChg chg="delSp add del mod ord">
        <pc:chgData name="BOYCE, Judith" userId="142f1c3e-8000-415c-96a9-3820dc3639ca" providerId="ADAL" clId="{133FD51A-A1FF-45D4-A9B7-8BFB245C87A7}" dt="2024-11-05T23:27:35.902" v="2464" actId="47"/>
        <pc:sldMkLst>
          <pc:docMk/>
          <pc:sldMk cId="325260002" sldId="713"/>
        </pc:sldMkLst>
        <pc:picChg chg="del">
          <ac:chgData name="BOYCE, Judith" userId="142f1c3e-8000-415c-96a9-3820dc3639ca" providerId="ADAL" clId="{133FD51A-A1FF-45D4-A9B7-8BFB245C87A7}" dt="2024-11-04T18:04:24.158" v="1810" actId="478"/>
          <ac:picMkLst>
            <pc:docMk/>
            <pc:sldMk cId="325260002" sldId="713"/>
            <ac:picMk id="4" creationId="{C83095CA-2C5C-101F-EB53-0D749D6E71EF}"/>
          </ac:picMkLst>
        </pc:picChg>
        <pc:picChg chg="del">
          <ac:chgData name="BOYCE, Judith" userId="142f1c3e-8000-415c-96a9-3820dc3639ca" providerId="ADAL" clId="{133FD51A-A1FF-45D4-A9B7-8BFB245C87A7}" dt="2024-11-04T18:04:23.500" v="1809" actId="478"/>
          <ac:picMkLst>
            <pc:docMk/>
            <pc:sldMk cId="325260002" sldId="713"/>
            <ac:picMk id="6" creationId="{C75EC022-93A7-9C66-7927-5B0799AC9D8C}"/>
          </ac:picMkLst>
        </pc:picChg>
        <pc:picChg chg="del">
          <ac:chgData name="BOYCE, Judith" userId="142f1c3e-8000-415c-96a9-3820dc3639ca" providerId="ADAL" clId="{133FD51A-A1FF-45D4-A9B7-8BFB245C87A7}" dt="2024-11-04T18:04:22.758" v="1808" actId="478"/>
          <ac:picMkLst>
            <pc:docMk/>
            <pc:sldMk cId="325260002" sldId="713"/>
            <ac:picMk id="8" creationId="{BB38633C-25F3-0208-01B4-74445B9DBAFE}"/>
          </ac:picMkLst>
        </pc:picChg>
      </pc:sldChg>
      <pc:sldChg chg="add del">
        <pc:chgData name="BOYCE, Judith" userId="142f1c3e-8000-415c-96a9-3820dc3639ca" providerId="ADAL" clId="{133FD51A-A1FF-45D4-A9B7-8BFB245C87A7}" dt="2024-11-05T13:58:35.703" v="1994" actId="47"/>
        <pc:sldMkLst>
          <pc:docMk/>
          <pc:sldMk cId="1499222703" sldId="714"/>
        </pc:sldMkLst>
      </pc:sldChg>
      <pc:sldMasterChg chg="add addSldLayout">
        <pc:chgData name="BOYCE, Judith" userId="142f1c3e-8000-415c-96a9-3820dc3639ca" providerId="ADAL" clId="{133FD51A-A1FF-45D4-A9B7-8BFB245C87A7}" dt="2024-11-04T11:45:53.312" v="166" actId="27028"/>
        <pc:sldMasterMkLst>
          <pc:docMk/>
          <pc:sldMasterMk cId="1784652860" sldId="2147483648"/>
        </pc:sldMasterMkLst>
        <pc:sldLayoutChg chg="add">
          <pc:chgData name="BOYCE, Judith" userId="142f1c3e-8000-415c-96a9-3820dc3639ca" providerId="ADAL" clId="{133FD51A-A1FF-45D4-A9B7-8BFB245C87A7}" dt="2024-11-04T11:45:53.312" v="166" actId="27028"/>
          <pc:sldLayoutMkLst>
            <pc:docMk/>
            <pc:sldMasterMk cId="1784652860" sldId="2147483648"/>
            <pc:sldLayoutMk cId="1734685157" sldId="2147483650"/>
          </pc:sldLayoutMkLst>
        </pc:sldLayoutChg>
        <pc:sldLayoutChg chg="add">
          <pc:chgData name="BOYCE, Judith" userId="142f1c3e-8000-415c-96a9-3820dc3639ca" providerId="ADAL" clId="{133FD51A-A1FF-45D4-A9B7-8BFB245C87A7}" dt="2024-11-04T11:45:45.212" v="162" actId="27028"/>
          <pc:sldLayoutMkLst>
            <pc:docMk/>
            <pc:sldMasterMk cId="1784652860" sldId="2147483648"/>
            <pc:sldLayoutMk cId="222692634" sldId="214748365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589A9C-6133-4CFB-AE1A-B7CFD3426770}" type="doc">
      <dgm:prSet loTypeId="urn:microsoft.com/office/officeart/2005/8/layout/chevron1" loCatId="process" qsTypeId="urn:microsoft.com/office/officeart/2005/8/quickstyle/simple1" qsCatId="simple" csTypeId="urn:microsoft.com/office/officeart/2005/8/colors/accent5_2" csCatId="accent5" phldr="1"/>
      <dgm:spPr/>
    </dgm:pt>
    <dgm:pt modelId="{E87FF278-594A-466C-86C0-F2F90D538D65}">
      <dgm:prSet phldrT="[Text]"/>
      <dgm:spPr/>
      <dgm:t>
        <a:bodyPr/>
        <a:lstStyle/>
        <a:p>
          <a:r>
            <a:rPr lang="en-GB" dirty="0">
              <a:solidFill>
                <a:srgbClr val="002060"/>
              </a:solidFill>
            </a:rPr>
            <a:t>Election called</a:t>
          </a:r>
        </a:p>
      </dgm:t>
    </dgm:pt>
    <dgm:pt modelId="{355A4C89-41EE-4C54-BFCF-F53EC4668EB7}" type="parTrans" cxnId="{AFADAD56-E937-409B-8408-58899FE5C29C}">
      <dgm:prSet/>
      <dgm:spPr/>
      <dgm:t>
        <a:bodyPr/>
        <a:lstStyle/>
        <a:p>
          <a:endParaRPr lang="en-GB"/>
        </a:p>
      </dgm:t>
    </dgm:pt>
    <dgm:pt modelId="{736412E3-2EFD-400D-9497-0D088749DF3C}" type="sibTrans" cxnId="{AFADAD56-E937-409B-8408-58899FE5C29C}">
      <dgm:prSet/>
      <dgm:spPr/>
      <dgm:t>
        <a:bodyPr/>
        <a:lstStyle/>
        <a:p>
          <a:endParaRPr lang="en-GB"/>
        </a:p>
      </dgm:t>
    </dgm:pt>
    <dgm:pt modelId="{0DF97504-8E6D-4A72-909C-7CB314B6D6DC}">
      <dgm:prSet phldrT="[Text]"/>
      <dgm:spPr/>
      <dgm:t>
        <a:bodyPr/>
        <a:lstStyle/>
        <a:p>
          <a:r>
            <a:rPr lang="en-GB" dirty="0">
              <a:solidFill>
                <a:srgbClr val="002060"/>
              </a:solidFill>
            </a:rPr>
            <a:t>‘Wash up’</a:t>
          </a:r>
        </a:p>
      </dgm:t>
    </dgm:pt>
    <dgm:pt modelId="{55205A26-1702-45E4-9C75-43AD2294C41B}" type="parTrans" cxnId="{8B8FFF8C-397F-4ED0-A50B-7979B9403E75}">
      <dgm:prSet/>
      <dgm:spPr/>
      <dgm:t>
        <a:bodyPr/>
        <a:lstStyle/>
        <a:p>
          <a:endParaRPr lang="en-GB"/>
        </a:p>
      </dgm:t>
    </dgm:pt>
    <dgm:pt modelId="{8C8849BC-5C68-4965-9406-C156185C1301}" type="sibTrans" cxnId="{8B8FFF8C-397F-4ED0-A50B-7979B9403E75}">
      <dgm:prSet/>
      <dgm:spPr/>
      <dgm:t>
        <a:bodyPr/>
        <a:lstStyle/>
        <a:p>
          <a:endParaRPr lang="en-GB"/>
        </a:p>
      </dgm:t>
    </dgm:pt>
    <dgm:pt modelId="{7D010EE7-D81F-47F8-8E35-0B06391BCDFF}">
      <dgm:prSet phldrT="[Text]"/>
      <dgm:spPr/>
      <dgm:t>
        <a:bodyPr/>
        <a:lstStyle/>
        <a:p>
          <a:r>
            <a:rPr lang="en-GB" dirty="0">
              <a:solidFill>
                <a:srgbClr val="002060"/>
              </a:solidFill>
            </a:rPr>
            <a:t>Parliament prorogued</a:t>
          </a:r>
        </a:p>
      </dgm:t>
    </dgm:pt>
    <dgm:pt modelId="{0D3D83F1-079B-4B85-A390-CD063C764D15}" type="parTrans" cxnId="{BF771079-2482-4F26-B98F-B935A483B2C2}">
      <dgm:prSet/>
      <dgm:spPr/>
      <dgm:t>
        <a:bodyPr/>
        <a:lstStyle/>
        <a:p>
          <a:endParaRPr lang="en-GB"/>
        </a:p>
      </dgm:t>
    </dgm:pt>
    <dgm:pt modelId="{737127CA-AF94-4C6C-A36F-39D2DC419F9A}" type="sibTrans" cxnId="{BF771079-2482-4F26-B98F-B935A483B2C2}">
      <dgm:prSet/>
      <dgm:spPr/>
      <dgm:t>
        <a:bodyPr/>
        <a:lstStyle/>
        <a:p>
          <a:endParaRPr lang="en-GB"/>
        </a:p>
      </dgm:t>
    </dgm:pt>
    <dgm:pt modelId="{AA9F9D0A-A891-42FD-A5B0-1F32C26B0F8C}">
      <dgm:prSet phldrT="[Text]"/>
      <dgm:spPr/>
      <dgm:t>
        <a:bodyPr/>
        <a:lstStyle/>
        <a:p>
          <a:r>
            <a:rPr lang="en-GB" dirty="0">
              <a:solidFill>
                <a:srgbClr val="002060"/>
              </a:solidFill>
            </a:rPr>
            <a:t>Parliament dissolved</a:t>
          </a:r>
        </a:p>
      </dgm:t>
    </dgm:pt>
    <dgm:pt modelId="{AA0BD301-25F8-4ED3-843D-90DCDF1BC594}" type="parTrans" cxnId="{95454FF6-BBA7-41F1-A910-7FCDA5E607A7}">
      <dgm:prSet/>
      <dgm:spPr/>
      <dgm:t>
        <a:bodyPr/>
        <a:lstStyle/>
        <a:p>
          <a:endParaRPr lang="en-GB"/>
        </a:p>
      </dgm:t>
    </dgm:pt>
    <dgm:pt modelId="{07AA0584-F50F-48B8-BA6B-B62A68DC830E}" type="sibTrans" cxnId="{95454FF6-BBA7-41F1-A910-7FCDA5E607A7}">
      <dgm:prSet/>
      <dgm:spPr/>
      <dgm:t>
        <a:bodyPr/>
        <a:lstStyle/>
        <a:p>
          <a:endParaRPr lang="en-GB"/>
        </a:p>
      </dgm:t>
    </dgm:pt>
    <dgm:pt modelId="{C703A127-BDFC-4C2D-A230-7B4F3198B922}">
      <dgm:prSet phldrT="[Text]"/>
      <dgm:spPr/>
      <dgm:t>
        <a:bodyPr/>
        <a:lstStyle/>
        <a:p>
          <a:r>
            <a:rPr lang="en-GB" dirty="0">
              <a:solidFill>
                <a:srgbClr val="002060"/>
              </a:solidFill>
            </a:rPr>
            <a:t>25 days to polling day</a:t>
          </a:r>
        </a:p>
      </dgm:t>
    </dgm:pt>
    <dgm:pt modelId="{EA61F97C-C4AF-4CA6-AEBB-FE9C9C2FD7FE}" type="parTrans" cxnId="{67A72631-3A4E-4BD6-81C2-60FFFF26FD28}">
      <dgm:prSet/>
      <dgm:spPr/>
      <dgm:t>
        <a:bodyPr/>
        <a:lstStyle/>
        <a:p>
          <a:endParaRPr lang="en-GB"/>
        </a:p>
      </dgm:t>
    </dgm:pt>
    <dgm:pt modelId="{4FB4A337-7829-459F-BFE4-FB2A04A79218}" type="sibTrans" cxnId="{67A72631-3A4E-4BD6-81C2-60FFFF26FD28}">
      <dgm:prSet/>
      <dgm:spPr/>
      <dgm:t>
        <a:bodyPr/>
        <a:lstStyle/>
        <a:p>
          <a:endParaRPr lang="en-GB"/>
        </a:p>
      </dgm:t>
    </dgm:pt>
    <dgm:pt modelId="{D3C964E2-9AE9-4F4A-B995-68324F7396B2}" type="pres">
      <dgm:prSet presAssocID="{2A589A9C-6133-4CFB-AE1A-B7CFD3426770}" presName="Name0" presStyleCnt="0">
        <dgm:presLayoutVars>
          <dgm:dir/>
          <dgm:animLvl val="lvl"/>
          <dgm:resizeHandles val="exact"/>
        </dgm:presLayoutVars>
      </dgm:prSet>
      <dgm:spPr/>
    </dgm:pt>
    <dgm:pt modelId="{538CDA1F-3C98-4A94-8C04-C0977CAA69AF}" type="pres">
      <dgm:prSet presAssocID="{E87FF278-594A-466C-86C0-F2F90D538D6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F495587C-92E6-4C18-BEC2-4156009504EF}" type="pres">
      <dgm:prSet presAssocID="{736412E3-2EFD-400D-9497-0D088749DF3C}" presName="parTxOnlySpace" presStyleCnt="0"/>
      <dgm:spPr/>
    </dgm:pt>
    <dgm:pt modelId="{9161F07D-7017-4F67-84B6-FB2CB4DCE8CA}" type="pres">
      <dgm:prSet presAssocID="{0DF97504-8E6D-4A72-909C-7CB314B6D6DC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1688B491-05E3-4129-9F45-154AA7CCC0EF}" type="pres">
      <dgm:prSet presAssocID="{8C8849BC-5C68-4965-9406-C156185C1301}" presName="parTxOnlySpace" presStyleCnt="0"/>
      <dgm:spPr/>
    </dgm:pt>
    <dgm:pt modelId="{D1559781-842B-4751-B9FB-CE7ACEE652E6}" type="pres">
      <dgm:prSet presAssocID="{7D010EE7-D81F-47F8-8E35-0B06391BCDFF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6BB8932C-9813-4E4A-BA94-6D29B79ED648}" type="pres">
      <dgm:prSet presAssocID="{737127CA-AF94-4C6C-A36F-39D2DC419F9A}" presName="parTxOnlySpace" presStyleCnt="0"/>
      <dgm:spPr/>
    </dgm:pt>
    <dgm:pt modelId="{2C5277D9-4F23-4EA0-B225-E83FFF25F71F}" type="pres">
      <dgm:prSet presAssocID="{AA9F9D0A-A891-42FD-A5B0-1F32C26B0F8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58BEA493-5820-4DB0-9A8B-30E9F096CE18}" type="pres">
      <dgm:prSet presAssocID="{07AA0584-F50F-48B8-BA6B-B62A68DC830E}" presName="parTxOnlySpace" presStyleCnt="0"/>
      <dgm:spPr/>
    </dgm:pt>
    <dgm:pt modelId="{0A6A0D4B-FDD5-4037-88F4-9CE5FB840720}" type="pres">
      <dgm:prSet presAssocID="{C703A127-BDFC-4C2D-A230-7B4F3198B92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1A1BF07-C239-4A44-8AB2-29E4801DB5C9}" type="presOf" srcId="{7D010EE7-D81F-47F8-8E35-0B06391BCDFF}" destId="{D1559781-842B-4751-B9FB-CE7ACEE652E6}" srcOrd="0" destOrd="0" presId="urn:microsoft.com/office/officeart/2005/8/layout/chevron1"/>
    <dgm:cxn modelId="{67A72631-3A4E-4BD6-81C2-60FFFF26FD28}" srcId="{2A589A9C-6133-4CFB-AE1A-B7CFD3426770}" destId="{C703A127-BDFC-4C2D-A230-7B4F3198B922}" srcOrd="4" destOrd="0" parTransId="{EA61F97C-C4AF-4CA6-AEBB-FE9C9C2FD7FE}" sibTransId="{4FB4A337-7829-459F-BFE4-FB2A04A79218}"/>
    <dgm:cxn modelId="{F8716C5C-53E6-4446-B7D1-56499252B193}" type="presOf" srcId="{E87FF278-594A-466C-86C0-F2F90D538D65}" destId="{538CDA1F-3C98-4A94-8C04-C0977CAA69AF}" srcOrd="0" destOrd="0" presId="urn:microsoft.com/office/officeart/2005/8/layout/chevron1"/>
    <dgm:cxn modelId="{AFADAD56-E937-409B-8408-58899FE5C29C}" srcId="{2A589A9C-6133-4CFB-AE1A-B7CFD3426770}" destId="{E87FF278-594A-466C-86C0-F2F90D538D65}" srcOrd="0" destOrd="0" parTransId="{355A4C89-41EE-4C54-BFCF-F53EC4668EB7}" sibTransId="{736412E3-2EFD-400D-9497-0D088749DF3C}"/>
    <dgm:cxn modelId="{BF771079-2482-4F26-B98F-B935A483B2C2}" srcId="{2A589A9C-6133-4CFB-AE1A-B7CFD3426770}" destId="{7D010EE7-D81F-47F8-8E35-0B06391BCDFF}" srcOrd="2" destOrd="0" parTransId="{0D3D83F1-079B-4B85-A390-CD063C764D15}" sibTransId="{737127CA-AF94-4C6C-A36F-39D2DC419F9A}"/>
    <dgm:cxn modelId="{8B8FFF8C-397F-4ED0-A50B-7979B9403E75}" srcId="{2A589A9C-6133-4CFB-AE1A-B7CFD3426770}" destId="{0DF97504-8E6D-4A72-909C-7CB314B6D6DC}" srcOrd="1" destOrd="0" parTransId="{55205A26-1702-45E4-9C75-43AD2294C41B}" sibTransId="{8C8849BC-5C68-4965-9406-C156185C1301}"/>
    <dgm:cxn modelId="{1E09A2AA-D84B-489B-9991-376AF159CB45}" type="presOf" srcId="{2A589A9C-6133-4CFB-AE1A-B7CFD3426770}" destId="{D3C964E2-9AE9-4F4A-B995-68324F7396B2}" srcOrd="0" destOrd="0" presId="urn:microsoft.com/office/officeart/2005/8/layout/chevron1"/>
    <dgm:cxn modelId="{7DAD71B8-ACC2-4065-82CC-BCB9A7BC310B}" type="presOf" srcId="{0DF97504-8E6D-4A72-909C-7CB314B6D6DC}" destId="{9161F07D-7017-4F67-84B6-FB2CB4DCE8CA}" srcOrd="0" destOrd="0" presId="urn:microsoft.com/office/officeart/2005/8/layout/chevron1"/>
    <dgm:cxn modelId="{8C4427C4-FC59-4B1D-9310-00139ECB32E7}" type="presOf" srcId="{AA9F9D0A-A891-42FD-A5B0-1F32C26B0F8C}" destId="{2C5277D9-4F23-4EA0-B225-E83FFF25F71F}" srcOrd="0" destOrd="0" presId="urn:microsoft.com/office/officeart/2005/8/layout/chevron1"/>
    <dgm:cxn modelId="{F2CA1DEE-7828-4A3D-9652-D3CBA774A98C}" type="presOf" srcId="{C703A127-BDFC-4C2D-A230-7B4F3198B922}" destId="{0A6A0D4B-FDD5-4037-88F4-9CE5FB840720}" srcOrd="0" destOrd="0" presId="urn:microsoft.com/office/officeart/2005/8/layout/chevron1"/>
    <dgm:cxn modelId="{95454FF6-BBA7-41F1-A910-7FCDA5E607A7}" srcId="{2A589A9C-6133-4CFB-AE1A-B7CFD3426770}" destId="{AA9F9D0A-A891-42FD-A5B0-1F32C26B0F8C}" srcOrd="3" destOrd="0" parTransId="{AA0BD301-25F8-4ED3-843D-90DCDF1BC594}" sibTransId="{07AA0584-F50F-48B8-BA6B-B62A68DC830E}"/>
    <dgm:cxn modelId="{461614ED-90EB-4AB1-95EB-14EF9D77EBAA}" type="presParOf" srcId="{D3C964E2-9AE9-4F4A-B995-68324F7396B2}" destId="{538CDA1F-3C98-4A94-8C04-C0977CAA69AF}" srcOrd="0" destOrd="0" presId="urn:microsoft.com/office/officeart/2005/8/layout/chevron1"/>
    <dgm:cxn modelId="{95A9C325-E501-47BA-981C-62A5036ACB38}" type="presParOf" srcId="{D3C964E2-9AE9-4F4A-B995-68324F7396B2}" destId="{F495587C-92E6-4C18-BEC2-4156009504EF}" srcOrd="1" destOrd="0" presId="urn:microsoft.com/office/officeart/2005/8/layout/chevron1"/>
    <dgm:cxn modelId="{82D15D08-97BB-4F50-A6A6-A6FFDE4D2D25}" type="presParOf" srcId="{D3C964E2-9AE9-4F4A-B995-68324F7396B2}" destId="{9161F07D-7017-4F67-84B6-FB2CB4DCE8CA}" srcOrd="2" destOrd="0" presId="urn:microsoft.com/office/officeart/2005/8/layout/chevron1"/>
    <dgm:cxn modelId="{0B1E5CAE-6934-4556-872E-A1CC41552B14}" type="presParOf" srcId="{D3C964E2-9AE9-4F4A-B995-68324F7396B2}" destId="{1688B491-05E3-4129-9F45-154AA7CCC0EF}" srcOrd="3" destOrd="0" presId="urn:microsoft.com/office/officeart/2005/8/layout/chevron1"/>
    <dgm:cxn modelId="{35DA3978-3EBE-4839-9025-416F459B1702}" type="presParOf" srcId="{D3C964E2-9AE9-4F4A-B995-68324F7396B2}" destId="{D1559781-842B-4751-B9FB-CE7ACEE652E6}" srcOrd="4" destOrd="0" presId="urn:microsoft.com/office/officeart/2005/8/layout/chevron1"/>
    <dgm:cxn modelId="{FF8DB8D4-814B-4FC3-849A-EEA949D52958}" type="presParOf" srcId="{D3C964E2-9AE9-4F4A-B995-68324F7396B2}" destId="{6BB8932C-9813-4E4A-BA94-6D29B79ED648}" srcOrd="5" destOrd="0" presId="urn:microsoft.com/office/officeart/2005/8/layout/chevron1"/>
    <dgm:cxn modelId="{4C98962F-53B6-452E-8009-85AF6BD99537}" type="presParOf" srcId="{D3C964E2-9AE9-4F4A-B995-68324F7396B2}" destId="{2C5277D9-4F23-4EA0-B225-E83FFF25F71F}" srcOrd="6" destOrd="0" presId="urn:microsoft.com/office/officeart/2005/8/layout/chevron1"/>
    <dgm:cxn modelId="{269B2061-F3EF-4333-89AD-9BDB4E63BA9C}" type="presParOf" srcId="{D3C964E2-9AE9-4F4A-B995-68324F7396B2}" destId="{58BEA493-5820-4DB0-9A8B-30E9F096CE18}" srcOrd="7" destOrd="0" presId="urn:microsoft.com/office/officeart/2005/8/layout/chevron1"/>
    <dgm:cxn modelId="{ABB0A383-D5AF-4455-9D15-4A3069E1B681}" type="presParOf" srcId="{D3C964E2-9AE9-4F4A-B995-68324F7396B2}" destId="{0A6A0D4B-FDD5-4037-88F4-9CE5FB84072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CDA1F-3C98-4A94-8C04-C0977CAA69AF}">
      <dsp:nvSpPr>
        <dsp:cNvPr id="0" name=""/>
        <dsp:cNvSpPr/>
      </dsp:nvSpPr>
      <dsp:spPr>
        <a:xfrm>
          <a:off x="2748" y="1539224"/>
          <a:ext cx="2446501" cy="97860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rgbClr val="002060"/>
              </a:solidFill>
            </a:rPr>
            <a:t>Election called</a:t>
          </a:r>
        </a:p>
      </dsp:txBody>
      <dsp:txXfrm>
        <a:off x="492048" y="1539224"/>
        <a:ext cx="1467901" cy="978600"/>
      </dsp:txXfrm>
    </dsp:sp>
    <dsp:sp modelId="{9161F07D-7017-4F67-84B6-FB2CB4DCE8CA}">
      <dsp:nvSpPr>
        <dsp:cNvPr id="0" name=""/>
        <dsp:cNvSpPr/>
      </dsp:nvSpPr>
      <dsp:spPr>
        <a:xfrm>
          <a:off x="2204599" y="1539224"/>
          <a:ext cx="2446501" cy="97860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rgbClr val="002060"/>
              </a:solidFill>
            </a:rPr>
            <a:t>‘Wash up’</a:t>
          </a:r>
        </a:p>
      </dsp:txBody>
      <dsp:txXfrm>
        <a:off x="2693899" y="1539224"/>
        <a:ext cx="1467901" cy="978600"/>
      </dsp:txXfrm>
    </dsp:sp>
    <dsp:sp modelId="{D1559781-842B-4751-B9FB-CE7ACEE652E6}">
      <dsp:nvSpPr>
        <dsp:cNvPr id="0" name=""/>
        <dsp:cNvSpPr/>
      </dsp:nvSpPr>
      <dsp:spPr>
        <a:xfrm>
          <a:off x="4406450" y="1539224"/>
          <a:ext cx="2446501" cy="97860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rgbClr val="002060"/>
              </a:solidFill>
            </a:rPr>
            <a:t>Parliament prorogued</a:t>
          </a:r>
        </a:p>
      </dsp:txBody>
      <dsp:txXfrm>
        <a:off x="4895750" y="1539224"/>
        <a:ext cx="1467901" cy="978600"/>
      </dsp:txXfrm>
    </dsp:sp>
    <dsp:sp modelId="{2C5277D9-4F23-4EA0-B225-E83FFF25F71F}">
      <dsp:nvSpPr>
        <dsp:cNvPr id="0" name=""/>
        <dsp:cNvSpPr/>
      </dsp:nvSpPr>
      <dsp:spPr>
        <a:xfrm>
          <a:off x="6608301" y="1539224"/>
          <a:ext cx="2446501" cy="97860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rgbClr val="002060"/>
              </a:solidFill>
            </a:rPr>
            <a:t>Parliament dissolved</a:t>
          </a:r>
        </a:p>
      </dsp:txBody>
      <dsp:txXfrm>
        <a:off x="7097601" y="1539224"/>
        <a:ext cx="1467901" cy="978600"/>
      </dsp:txXfrm>
    </dsp:sp>
    <dsp:sp modelId="{0A6A0D4B-FDD5-4037-88F4-9CE5FB840720}">
      <dsp:nvSpPr>
        <dsp:cNvPr id="0" name=""/>
        <dsp:cNvSpPr/>
      </dsp:nvSpPr>
      <dsp:spPr>
        <a:xfrm>
          <a:off x="8810152" y="1539224"/>
          <a:ext cx="2446501" cy="97860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rgbClr val="002060"/>
              </a:solidFill>
            </a:rPr>
            <a:t>25 days to polling day</a:t>
          </a:r>
        </a:p>
      </dsp:txBody>
      <dsp:txXfrm>
        <a:off x="9299452" y="1539224"/>
        <a:ext cx="1467901" cy="978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888395" cy="48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647" tIns="44823" rIns="89647" bIns="44823" numCol="1" anchor="t" anchorCtr="0" compatLnSpc="1">
            <a:prstTxWarp prst="textNoShape">
              <a:avLst/>
            </a:prstTxWarp>
          </a:bodyPr>
          <a:lstStyle>
            <a:lvl1pPr defTabSz="895299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779150" y="0"/>
            <a:ext cx="2888395" cy="48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647" tIns="44823" rIns="89647" bIns="44823" numCol="1" anchor="t" anchorCtr="0" compatLnSpc="1">
            <a:prstTxWarp prst="textNoShape">
              <a:avLst/>
            </a:prstTxWarp>
          </a:bodyPr>
          <a:lstStyle>
            <a:lvl1pPr algn="r" defTabSz="895299">
              <a:defRPr sz="1300"/>
            </a:lvl1pPr>
          </a:lstStyle>
          <a:p>
            <a:pPr>
              <a:defRPr/>
            </a:pPr>
            <a:fld id="{96F9F171-9C21-4E63-93B9-0762B11C5FAD}" type="datetimeFigureOut">
              <a:rPr lang="en-US"/>
              <a:pPr>
                <a:defRPr/>
              </a:pPr>
              <a:t>11/6/2024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1" y="9264917"/>
            <a:ext cx="2888395" cy="48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647" tIns="44823" rIns="89647" bIns="44823" numCol="1" anchor="b" anchorCtr="0" compatLnSpc="1">
            <a:prstTxWarp prst="textNoShape">
              <a:avLst/>
            </a:prstTxWarp>
          </a:bodyPr>
          <a:lstStyle>
            <a:lvl1pPr defTabSz="895299">
              <a:defRPr sz="1300"/>
            </a:lvl1pPr>
          </a:lstStyle>
          <a:p>
            <a:pPr>
              <a:defRPr/>
            </a:pPr>
            <a:r>
              <a:rPr lang="en-US"/>
              <a:t>UNCLASSIFIED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779150" y="9264917"/>
            <a:ext cx="2888395" cy="48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647" tIns="44823" rIns="89647" bIns="44823" numCol="1" anchor="b" anchorCtr="0" compatLnSpc="1">
            <a:prstTxWarp prst="textNoShape">
              <a:avLst/>
            </a:prstTxWarp>
          </a:bodyPr>
          <a:lstStyle>
            <a:lvl1pPr algn="r" defTabSz="895299">
              <a:defRPr sz="1300"/>
            </a:lvl1pPr>
          </a:lstStyle>
          <a:p>
            <a:pPr>
              <a:defRPr/>
            </a:pPr>
            <a:fld id="{2E498A06-3F8E-4088-BCDF-44A48D5EA1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3963" y="347663"/>
            <a:ext cx="4257675" cy="2395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086" y="2983147"/>
            <a:ext cx="5336815" cy="606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647" tIns="44823" rIns="89647" bIns="448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264917"/>
            <a:ext cx="2888395" cy="48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647" tIns="44823" rIns="89647" bIns="44823" numCol="1" anchor="b" anchorCtr="0" compatLnSpc="1">
            <a:prstTxWarp prst="textNoShape">
              <a:avLst/>
            </a:prstTxWarp>
          </a:bodyPr>
          <a:lstStyle>
            <a:lvl1pPr defTabSz="895299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150" y="9264917"/>
            <a:ext cx="2888395" cy="48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647" tIns="44823" rIns="89647" bIns="44823" numCol="1" anchor="b" anchorCtr="0" compatLnSpc="1">
            <a:prstTxWarp prst="textNoShape">
              <a:avLst/>
            </a:prstTxWarp>
          </a:bodyPr>
          <a:lstStyle>
            <a:lvl1pPr algn="r" defTabSz="895299">
              <a:defRPr sz="1300"/>
            </a:lvl1pPr>
          </a:lstStyle>
          <a:p>
            <a:pPr>
              <a:defRPr/>
            </a:pPr>
            <a:fld id="{7D5233B3-BAD8-49D2-8967-314FB54DF2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034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313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28EC0-11F8-F242-A89E-CE0D119CCF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01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28EC0-11F8-F242-A89E-CE0D119CCF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26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008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046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239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231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28EC0-11F8-F242-A89E-CE0D119CCF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79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70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420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051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150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438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879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28EC0-11F8-F242-A89E-CE0D119CCF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249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28EC0-11F8-F242-A89E-CE0D119CCF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11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7584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28EC0-11F8-F242-A89E-CE0D119CCF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957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2472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28EC0-11F8-F242-A89E-CE0D119CCF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394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28EC0-11F8-F242-A89E-CE0D119CCFD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68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673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7572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3756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4966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3756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599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28EC0-11F8-F242-A89E-CE0D119CCF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40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310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379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054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949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UNCLASSIFIED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233B3-BAD8-49D2-8967-314FB54DF2E9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532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7656" name="Text Placeholder 29"/>
          <p:cNvSpPr>
            <a:spLocks noGrp="1"/>
          </p:cNvSpPr>
          <p:nvPr>
            <p:ph type="subTitle" idx="1"/>
          </p:nvPr>
        </p:nvSpPr>
        <p:spPr>
          <a:xfrm>
            <a:off x="2745317" y="3860800"/>
            <a:ext cx="8534400" cy="1752600"/>
          </a:xfrm>
        </p:spPr>
        <p:txBody>
          <a:bodyPr/>
          <a:lstStyle>
            <a:lvl1pPr marL="0" indent="0" algn="ctr">
              <a:buFont typeface="Wingdings 3" pitchFamily="18" charset="2"/>
              <a:buNone/>
              <a:defRPr smtClean="0"/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Purple">
    <p:bg>
      <p:bgPr>
        <a:solidFill>
          <a:srgbClr val="373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0805" y="2438076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EBE9E8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805" y="4227508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EBE9E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20065" y="2253619"/>
            <a:ext cx="5750864" cy="0"/>
          </a:xfrm>
          <a:prstGeom prst="line">
            <a:avLst/>
          </a:prstGeom>
          <a:ln w="50800">
            <a:solidFill>
              <a:srgbClr val="EBE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20065" y="5891108"/>
            <a:ext cx="5750864" cy="0"/>
          </a:xfrm>
          <a:prstGeom prst="line">
            <a:avLst/>
          </a:prstGeom>
          <a:ln w="50800">
            <a:solidFill>
              <a:srgbClr val="EBE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490804" y="6092411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EBE9E8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9" y="284988"/>
            <a:ext cx="3750364" cy="16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5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24196" y="2438076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24196" y="4227508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953456" y="2253619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953456" y="5891108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5924195" y="6092411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373151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91" y="301135"/>
            <a:ext cx="3750365" cy="16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62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Mint">
    <p:bg>
      <p:bgPr>
        <a:solidFill>
          <a:srgbClr val="96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24196" y="2438076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24196" y="4227508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953456" y="2253619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953456" y="5891108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5924195" y="6092411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373151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91" y="301135"/>
            <a:ext cx="3750365" cy="16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6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Purple">
    <p:bg>
      <p:bgPr>
        <a:solidFill>
          <a:srgbClr val="373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924196" y="2438076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EBE9E8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5924196" y="4227508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EBE9E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5953456" y="2253619"/>
            <a:ext cx="5750864" cy="0"/>
          </a:xfrm>
          <a:prstGeom prst="line">
            <a:avLst/>
          </a:prstGeom>
          <a:ln w="50800">
            <a:solidFill>
              <a:srgbClr val="EBE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953456" y="5891108"/>
            <a:ext cx="5750864" cy="0"/>
          </a:xfrm>
          <a:prstGeom prst="line">
            <a:avLst/>
          </a:prstGeom>
          <a:ln w="50800">
            <a:solidFill>
              <a:srgbClr val="EBE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5924195" y="6092411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EBE9E8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91" y="301135"/>
            <a:ext cx="3750364" cy="16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7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Image White">
    <p:bg>
      <p:bgPr>
        <a:solidFill>
          <a:srgbClr val="EB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924196" y="2581789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37315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5924196" y="4371221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37315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5953456" y="2397332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953456" y="5374273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5924195" y="5575576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373151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1"/>
          </p:nvPr>
        </p:nvSpPr>
        <p:spPr>
          <a:xfrm>
            <a:off x="-927652" y="-92075"/>
            <a:ext cx="13238715" cy="7062788"/>
          </a:xfrm>
          <a:custGeom>
            <a:avLst/>
            <a:gdLst>
              <a:gd name="connsiteX0" fmla="*/ 0 w 13238715"/>
              <a:gd name="connsiteY0" fmla="*/ 0 h 7062788"/>
              <a:gd name="connsiteX1" fmla="*/ 13238715 w 13238715"/>
              <a:gd name="connsiteY1" fmla="*/ 0 h 7062788"/>
              <a:gd name="connsiteX2" fmla="*/ 13238715 w 13238715"/>
              <a:gd name="connsiteY2" fmla="*/ 757137 h 7062788"/>
              <a:gd name="connsiteX3" fmla="*/ 6563459 w 13238715"/>
              <a:gd name="connsiteY3" fmla="*/ 757137 h 7062788"/>
              <a:gd name="connsiteX4" fmla="*/ 6563459 w 13238715"/>
              <a:gd name="connsiteY4" fmla="*/ 6307345 h 7062788"/>
              <a:gd name="connsiteX5" fmla="*/ 13238715 w 13238715"/>
              <a:gd name="connsiteY5" fmla="*/ 6307345 h 7062788"/>
              <a:gd name="connsiteX6" fmla="*/ 13238715 w 13238715"/>
              <a:gd name="connsiteY6" fmla="*/ 7062788 h 7062788"/>
              <a:gd name="connsiteX7" fmla="*/ 0 w 13238715"/>
              <a:gd name="connsiteY7" fmla="*/ 7062788 h 706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38715" h="7062788">
                <a:moveTo>
                  <a:pt x="0" y="0"/>
                </a:moveTo>
                <a:lnTo>
                  <a:pt x="13238715" y="0"/>
                </a:lnTo>
                <a:lnTo>
                  <a:pt x="13238715" y="757137"/>
                </a:lnTo>
                <a:lnTo>
                  <a:pt x="6563459" y="757137"/>
                </a:lnTo>
                <a:lnTo>
                  <a:pt x="6563459" y="6307345"/>
                </a:lnTo>
                <a:lnTo>
                  <a:pt x="13238715" y="6307345"/>
                </a:lnTo>
                <a:lnTo>
                  <a:pt x="13238715" y="7062788"/>
                </a:lnTo>
                <a:lnTo>
                  <a:pt x="0" y="70627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400"/>
            </a:lvl1pPr>
          </a:lstStyle>
          <a:p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43" y="695473"/>
            <a:ext cx="3750364" cy="16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17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Image Mint">
    <p:bg>
      <p:bgPr>
        <a:solidFill>
          <a:srgbClr val="96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-927652" y="-92075"/>
            <a:ext cx="13238715" cy="7062788"/>
          </a:xfrm>
          <a:custGeom>
            <a:avLst/>
            <a:gdLst>
              <a:gd name="connsiteX0" fmla="*/ 0 w 13238715"/>
              <a:gd name="connsiteY0" fmla="*/ 0 h 7062788"/>
              <a:gd name="connsiteX1" fmla="*/ 13238715 w 13238715"/>
              <a:gd name="connsiteY1" fmla="*/ 0 h 7062788"/>
              <a:gd name="connsiteX2" fmla="*/ 13238715 w 13238715"/>
              <a:gd name="connsiteY2" fmla="*/ 757137 h 7062788"/>
              <a:gd name="connsiteX3" fmla="*/ 6563459 w 13238715"/>
              <a:gd name="connsiteY3" fmla="*/ 757137 h 7062788"/>
              <a:gd name="connsiteX4" fmla="*/ 6563459 w 13238715"/>
              <a:gd name="connsiteY4" fmla="*/ 6307345 h 7062788"/>
              <a:gd name="connsiteX5" fmla="*/ 13238715 w 13238715"/>
              <a:gd name="connsiteY5" fmla="*/ 6307345 h 7062788"/>
              <a:gd name="connsiteX6" fmla="*/ 13238715 w 13238715"/>
              <a:gd name="connsiteY6" fmla="*/ 7062788 h 7062788"/>
              <a:gd name="connsiteX7" fmla="*/ 0 w 13238715"/>
              <a:gd name="connsiteY7" fmla="*/ 7062788 h 706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38715" h="7062788">
                <a:moveTo>
                  <a:pt x="0" y="0"/>
                </a:moveTo>
                <a:lnTo>
                  <a:pt x="13238715" y="0"/>
                </a:lnTo>
                <a:lnTo>
                  <a:pt x="13238715" y="757137"/>
                </a:lnTo>
                <a:lnTo>
                  <a:pt x="6563459" y="757137"/>
                </a:lnTo>
                <a:lnTo>
                  <a:pt x="6563459" y="6307345"/>
                </a:lnTo>
                <a:lnTo>
                  <a:pt x="13238715" y="6307345"/>
                </a:lnTo>
                <a:lnTo>
                  <a:pt x="13238715" y="7062788"/>
                </a:lnTo>
                <a:lnTo>
                  <a:pt x="0" y="70627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924196" y="2581789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37315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5924196" y="4371221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37315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5953456" y="2397332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43" y="695473"/>
            <a:ext cx="3750364" cy="1627711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>
            <a:off x="5953456" y="5374273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5924195" y="5575576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373151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807632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Image Purple">
    <p:bg>
      <p:bgPr>
        <a:solidFill>
          <a:srgbClr val="373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-927652" y="-92075"/>
            <a:ext cx="13238715" cy="7062788"/>
          </a:xfrm>
          <a:custGeom>
            <a:avLst/>
            <a:gdLst>
              <a:gd name="connsiteX0" fmla="*/ 0 w 13238715"/>
              <a:gd name="connsiteY0" fmla="*/ 0 h 7062788"/>
              <a:gd name="connsiteX1" fmla="*/ 13238715 w 13238715"/>
              <a:gd name="connsiteY1" fmla="*/ 0 h 7062788"/>
              <a:gd name="connsiteX2" fmla="*/ 13238715 w 13238715"/>
              <a:gd name="connsiteY2" fmla="*/ 757137 h 7062788"/>
              <a:gd name="connsiteX3" fmla="*/ 6563459 w 13238715"/>
              <a:gd name="connsiteY3" fmla="*/ 757137 h 7062788"/>
              <a:gd name="connsiteX4" fmla="*/ 6563459 w 13238715"/>
              <a:gd name="connsiteY4" fmla="*/ 6307345 h 7062788"/>
              <a:gd name="connsiteX5" fmla="*/ 13238715 w 13238715"/>
              <a:gd name="connsiteY5" fmla="*/ 6307345 h 7062788"/>
              <a:gd name="connsiteX6" fmla="*/ 13238715 w 13238715"/>
              <a:gd name="connsiteY6" fmla="*/ 7062788 h 7062788"/>
              <a:gd name="connsiteX7" fmla="*/ 0 w 13238715"/>
              <a:gd name="connsiteY7" fmla="*/ 7062788 h 706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38715" h="7062788">
                <a:moveTo>
                  <a:pt x="0" y="0"/>
                </a:moveTo>
                <a:lnTo>
                  <a:pt x="13238715" y="0"/>
                </a:lnTo>
                <a:lnTo>
                  <a:pt x="13238715" y="757137"/>
                </a:lnTo>
                <a:lnTo>
                  <a:pt x="6563459" y="757137"/>
                </a:lnTo>
                <a:lnTo>
                  <a:pt x="6563459" y="6307345"/>
                </a:lnTo>
                <a:lnTo>
                  <a:pt x="13238715" y="6307345"/>
                </a:lnTo>
                <a:lnTo>
                  <a:pt x="13238715" y="7062788"/>
                </a:lnTo>
                <a:lnTo>
                  <a:pt x="0" y="70627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924196" y="2581789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EBE9E8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5924196" y="4371221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EBE9E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5953456" y="2397332"/>
            <a:ext cx="5750864" cy="0"/>
          </a:xfrm>
          <a:prstGeom prst="line">
            <a:avLst/>
          </a:prstGeom>
          <a:ln w="50800">
            <a:solidFill>
              <a:srgbClr val="EBE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953456" y="5374273"/>
            <a:ext cx="5750864" cy="0"/>
          </a:xfrm>
          <a:prstGeom prst="line">
            <a:avLst/>
          </a:prstGeom>
          <a:ln w="50800">
            <a:solidFill>
              <a:srgbClr val="EBE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5924195" y="5575576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EBE9E8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44" y="695473"/>
            <a:ext cx="3750362" cy="16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73151"/>
                </a:solidFill>
              </a:defRPr>
            </a:lvl1pPr>
          </a:lstStyle>
          <a:p>
            <a:fld id="{3A81E61B-8FF9-0A41-8D44-8E559E48BA7D}" type="datetime3">
              <a:rPr lang="en-GB" smtClean="0"/>
              <a:pPr/>
              <a:t>6 November,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73151"/>
                </a:solidFill>
              </a:defRPr>
            </a:lvl1pPr>
          </a:lstStyle>
          <a:p>
            <a:fld id="{0EA6DD80-447E-DD45-8F95-B9C2C2625F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14" y="550875"/>
            <a:ext cx="2042185" cy="8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79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745C-6218-8B44-9DD5-DC7025BE6AA7}" type="datetime3">
              <a:rPr lang="en-GB" smtClean="0"/>
              <a:t>6 November,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14" y="550875"/>
            <a:ext cx="2042185" cy="8863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E3CCCB-A29B-A94B-AF21-1D4066B1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9013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3BF5-D6FB-F242-9C0E-F1D159D1A889}" type="datetime3">
              <a:rPr lang="en-GB" smtClean="0"/>
              <a:t>6 November,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14" y="550875"/>
            <a:ext cx="2042185" cy="88633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F0378D8-C35C-D948-8D53-38D6D3716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495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233333" y="6350000"/>
            <a:ext cx="3386667" cy="25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hite">
    <p:bg>
      <p:bgPr>
        <a:solidFill>
          <a:srgbClr val="EB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543814" y="4848298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37315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43814" y="2476845"/>
            <a:ext cx="10515600" cy="2371454"/>
          </a:xfrm>
        </p:spPr>
        <p:txBody>
          <a:bodyPr anchor="t">
            <a:normAutofit/>
          </a:bodyPr>
          <a:lstStyle>
            <a:lvl1pPr algn="l">
              <a:defRPr sz="4800" b="1">
                <a:solidFill>
                  <a:srgbClr val="37315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Over Two Lines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" y="550875"/>
            <a:ext cx="2042185" cy="8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73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Mint">
    <p:bg>
      <p:bgPr>
        <a:solidFill>
          <a:srgbClr val="96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543814" y="4848298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37315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43814" y="2476845"/>
            <a:ext cx="10515600" cy="2371454"/>
          </a:xfrm>
        </p:spPr>
        <p:txBody>
          <a:bodyPr anchor="t">
            <a:normAutofit/>
          </a:bodyPr>
          <a:lstStyle>
            <a:lvl1pPr algn="l">
              <a:defRPr sz="4800" b="1">
                <a:solidFill>
                  <a:srgbClr val="37315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Over Two Lines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" y="550875"/>
            <a:ext cx="2042185" cy="8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27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Purple">
    <p:bg>
      <p:bgPr>
        <a:solidFill>
          <a:srgbClr val="373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543814" y="4848298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EBE9E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43814" y="2476845"/>
            <a:ext cx="10515600" cy="2371454"/>
          </a:xfrm>
        </p:spPr>
        <p:txBody>
          <a:bodyPr anchor="t">
            <a:normAutofit/>
          </a:bodyPr>
          <a:lstStyle>
            <a:lvl1pPr algn="l">
              <a:defRPr sz="4800" b="1">
                <a:solidFill>
                  <a:srgbClr val="EBE9E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Over Two Lines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8" y="550874"/>
            <a:ext cx="2042185" cy="88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40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18EF-08C3-D94D-B711-A27874A225DF}" type="datetime3">
              <a:rPr lang="en-GB" smtClean="0"/>
              <a:t>6 November,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14" y="550875"/>
            <a:ext cx="2042185" cy="88633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66E9995-7C43-1F44-9238-3D1BA4CB2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0027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7EC3-0BCB-9240-999B-56B26A34E5DD}" type="datetime3">
              <a:rPr lang="en-GB" smtClean="0"/>
              <a:t>6 November,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14" y="550875"/>
            <a:ext cx="2042185" cy="8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18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B0B2-9C14-6B47-91CF-0FA6FEFBEC36}" type="datetime3">
              <a:rPr lang="en-GB" smtClean="0"/>
              <a:t>6 November,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14" y="550875"/>
            <a:ext cx="2042185" cy="8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79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57738"/>
            <a:ext cx="6172200" cy="44033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6BF53-498A-3B46-98EE-6453DBBF079A}" type="datetime3">
              <a:rPr lang="en-GB" smtClean="0"/>
              <a:t>6 November,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14" y="550875"/>
            <a:ext cx="2042185" cy="8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968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90805" y="2628575"/>
            <a:ext cx="5780124" cy="971874"/>
          </a:xfrm>
        </p:spPr>
        <p:txBody>
          <a:bodyPr anchor="t">
            <a:normAutofit/>
          </a:bodyPr>
          <a:lstStyle>
            <a:lvl1pPr algn="l">
              <a:defRPr sz="6800" b="1" i="0"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600" y="2564216"/>
            <a:ext cx="2799200" cy="1214893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9168387" y="4626917"/>
            <a:ext cx="2314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kern="1200" dirty="0">
                <a:solidFill>
                  <a:schemeClr val="tx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Houses of Parliament</a:t>
            </a:r>
            <a:br>
              <a:rPr lang="en-US" sz="1400" b="0" i="0" kern="1200" dirty="0">
                <a:solidFill>
                  <a:schemeClr val="tx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</a:br>
            <a:r>
              <a:rPr lang="en-US" sz="1400" b="0" i="0" kern="1200" dirty="0">
                <a:solidFill>
                  <a:schemeClr val="tx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Westminster</a:t>
            </a:r>
            <a:br>
              <a:rPr lang="en-US" sz="1400" b="0" i="0" kern="1200" dirty="0">
                <a:solidFill>
                  <a:schemeClr val="tx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</a:br>
            <a:r>
              <a:rPr lang="en-US" sz="1400" b="0" i="0" kern="1200" dirty="0">
                <a:solidFill>
                  <a:schemeClr val="tx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SW1A 0AA</a:t>
            </a:r>
          </a:p>
          <a:p>
            <a:endParaRPr lang="en-US" sz="1400" b="0" i="0" kern="1200" dirty="0">
              <a:solidFill>
                <a:schemeClr val="tx1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  <a:p>
            <a:r>
              <a:rPr lang="en-US" sz="1400" b="0" i="0" kern="1200" dirty="0">
                <a:solidFill>
                  <a:schemeClr val="tx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+44 (0)20 7219 3000</a:t>
            </a:r>
            <a:endParaRPr lang="en-US" sz="1400" b="0" i="0" kern="1200" baseline="0" dirty="0">
              <a:solidFill>
                <a:schemeClr val="tx1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  <a:p>
            <a:r>
              <a:rPr lang="en-US" sz="1400" b="0" i="0" kern="1200" baseline="0" dirty="0">
                <a:ln>
                  <a:noFill/>
                </a:ln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@</a:t>
            </a:r>
            <a:r>
              <a:rPr lang="en-US" sz="1400" b="0" i="0" kern="1200" baseline="0" dirty="0" err="1">
                <a:ln>
                  <a:noFill/>
                </a:ln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ukparliament</a:t>
            </a:r>
            <a:endParaRPr lang="en-US" sz="1400" b="0" i="0" kern="1200" baseline="0" dirty="0">
              <a:ln>
                <a:noFill/>
              </a:ln>
              <a:solidFill>
                <a:srgbClr val="373151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  <a:p>
            <a:r>
              <a:rPr lang="en-US" sz="1400" b="0" i="0" kern="1200" baseline="0" dirty="0" err="1">
                <a:solidFill>
                  <a:schemeClr val="tx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parliament.uk</a:t>
            </a:r>
            <a:endParaRPr lang="en-US" sz="1400" b="0" i="0" kern="1200" dirty="0">
              <a:solidFill>
                <a:schemeClr val="tx1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479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 Mint">
    <p:bg>
      <p:bgPr>
        <a:solidFill>
          <a:srgbClr val="96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600" y="2564216"/>
            <a:ext cx="2799200" cy="1214893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9168387" y="4626917"/>
            <a:ext cx="2314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kern="1200" dirty="0"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Houses of Parliament</a:t>
            </a:r>
            <a:br>
              <a:rPr lang="en-US" sz="1400" b="0" i="0" kern="1200" dirty="0"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</a:br>
            <a:r>
              <a:rPr lang="en-US" sz="1400" b="0" i="0" kern="1200" dirty="0"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Westminster</a:t>
            </a:r>
            <a:br>
              <a:rPr lang="en-US" sz="1400" b="0" i="0" kern="1200" dirty="0"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</a:br>
            <a:r>
              <a:rPr lang="en-US" sz="1400" b="0" i="0" kern="1200" dirty="0"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SW1A 0AA</a:t>
            </a:r>
          </a:p>
          <a:p>
            <a:endParaRPr lang="en-US" sz="1400" b="0" i="0" kern="1200" dirty="0">
              <a:solidFill>
                <a:srgbClr val="373151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  <a:p>
            <a:r>
              <a:rPr lang="en-US" sz="1400" b="0" i="0" kern="1200" dirty="0"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+44 (0)20 7219 3000</a:t>
            </a:r>
            <a:endParaRPr lang="en-US" sz="1400" b="0" i="0" kern="1200" baseline="0" dirty="0">
              <a:solidFill>
                <a:srgbClr val="373151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  <a:p>
            <a:r>
              <a:rPr lang="en-US" sz="1400" b="0" i="0" kern="1200" baseline="0" dirty="0">
                <a:ln>
                  <a:noFill/>
                </a:ln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@</a:t>
            </a:r>
            <a:r>
              <a:rPr lang="en-US" sz="1400" b="0" i="0" kern="1200" baseline="0" dirty="0" err="1">
                <a:ln>
                  <a:noFill/>
                </a:ln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ukparliament</a:t>
            </a:r>
            <a:endParaRPr lang="en-US" sz="1400" b="0" i="0" kern="1200" baseline="0" dirty="0">
              <a:ln>
                <a:noFill/>
              </a:ln>
              <a:solidFill>
                <a:srgbClr val="373151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  <a:p>
            <a:r>
              <a:rPr lang="en-US" sz="1400" b="0" i="0" kern="1200" baseline="0" dirty="0" err="1"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parliament.uk</a:t>
            </a:r>
            <a:endParaRPr lang="en-US" sz="1400" b="0" i="0" kern="1200" dirty="0">
              <a:solidFill>
                <a:srgbClr val="373151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90805" y="2628575"/>
            <a:ext cx="5780124" cy="971874"/>
          </a:xfrm>
        </p:spPr>
        <p:txBody>
          <a:bodyPr anchor="t">
            <a:normAutofit/>
          </a:bodyPr>
          <a:lstStyle>
            <a:lvl1pPr algn="l">
              <a:defRPr sz="6800" b="1" i="0"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31098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 Purple">
    <p:bg>
      <p:bgPr>
        <a:solidFill>
          <a:srgbClr val="373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600" y="2564216"/>
            <a:ext cx="2799200" cy="121489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9168387" y="4626917"/>
            <a:ext cx="2314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kern="1200" dirty="0">
                <a:solidFill>
                  <a:srgbClr val="EBE9E8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Houses of Parliament</a:t>
            </a:r>
            <a:br>
              <a:rPr lang="en-US" sz="1400" b="0" i="0" kern="1200" dirty="0">
                <a:solidFill>
                  <a:srgbClr val="EBE9E8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</a:br>
            <a:r>
              <a:rPr lang="en-US" sz="1400" b="0" i="0" kern="1200" dirty="0">
                <a:solidFill>
                  <a:srgbClr val="EBE9E8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Westminster</a:t>
            </a:r>
            <a:br>
              <a:rPr lang="en-US" sz="1400" b="0" i="0" kern="1200" dirty="0">
                <a:solidFill>
                  <a:srgbClr val="EBE9E8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</a:br>
            <a:r>
              <a:rPr lang="en-US" sz="1400" b="0" i="0" kern="1200" dirty="0">
                <a:solidFill>
                  <a:srgbClr val="EBE9E8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SW1A 0AA</a:t>
            </a:r>
          </a:p>
          <a:p>
            <a:endParaRPr lang="en-US" sz="1400" b="0" i="0" kern="1200" dirty="0">
              <a:solidFill>
                <a:srgbClr val="EBE9E8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  <a:p>
            <a:r>
              <a:rPr lang="en-US" sz="1400" b="0" i="0" kern="1200" dirty="0">
                <a:solidFill>
                  <a:srgbClr val="EBE9E8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+44 (0)20 7219 3000</a:t>
            </a:r>
            <a:endParaRPr lang="en-US" sz="1400" b="0" i="0" kern="1200" baseline="0" dirty="0">
              <a:solidFill>
                <a:srgbClr val="EBE9E8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  <a:p>
            <a:r>
              <a:rPr lang="en-US" sz="1400" b="0" i="0" kern="1200" baseline="0" dirty="0">
                <a:ln>
                  <a:noFill/>
                </a:ln>
                <a:solidFill>
                  <a:srgbClr val="EBE9E8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@</a:t>
            </a:r>
            <a:r>
              <a:rPr lang="en-US" sz="1400" b="0" i="0" kern="1200" baseline="0" dirty="0" err="1">
                <a:ln>
                  <a:noFill/>
                </a:ln>
                <a:solidFill>
                  <a:srgbClr val="EBE9E8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ukparliament</a:t>
            </a:r>
            <a:endParaRPr lang="en-US" sz="1400" b="0" i="0" kern="1200" baseline="0" dirty="0">
              <a:ln>
                <a:noFill/>
              </a:ln>
              <a:solidFill>
                <a:srgbClr val="EBE9E8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  <a:p>
            <a:r>
              <a:rPr lang="en-US" sz="1400" b="0" i="0" kern="1200" baseline="0" dirty="0" err="1">
                <a:solidFill>
                  <a:srgbClr val="EBE9E8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parliament.uk</a:t>
            </a:r>
            <a:endParaRPr lang="en-US" sz="1400" b="0" i="0" kern="1200" dirty="0">
              <a:solidFill>
                <a:srgbClr val="EBE9E8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90805" y="2628575"/>
            <a:ext cx="5780124" cy="971874"/>
          </a:xfrm>
        </p:spPr>
        <p:txBody>
          <a:bodyPr anchor="t">
            <a:normAutofit/>
          </a:bodyPr>
          <a:lstStyle>
            <a:lvl1pPr algn="l">
              <a:defRPr sz="6800" b="1" i="0">
                <a:solidFill>
                  <a:srgbClr val="EBE9E8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33019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Whit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635807" y="2120347"/>
            <a:ext cx="6652591" cy="4035804"/>
          </a:xfrm>
          <a:prstGeom prst="rect">
            <a:avLst/>
          </a:prstGeom>
          <a:solidFill>
            <a:srgbClr val="373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7315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91" y="301135"/>
            <a:ext cx="3750365" cy="162771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924196" y="2661301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EBE9E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5924196" y="4450733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EBE9E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953456" y="2476844"/>
            <a:ext cx="5750864" cy="0"/>
          </a:xfrm>
          <a:prstGeom prst="line">
            <a:avLst/>
          </a:prstGeom>
          <a:ln w="50800">
            <a:solidFill>
              <a:srgbClr val="EBE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5953456" y="5453785"/>
            <a:ext cx="5750864" cy="0"/>
          </a:xfrm>
          <a:prstGeom prst="line">
            <a:avLst/>
          </a:prstGeom>
          <a:ln w="50800">
            <a:solidFill>
              <a:srgbClr val="EBE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5924195" y="5655088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EBE9E8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910050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Purple Mint">
    <p:bg>
      <p:bgPr>
        <a:solidFill>
          <a:srgbClr val="373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632174" y="2120347"/>
            <a:ext cx="6652591" cy="4035804"/>
          </a:xfrm>
          <a:prstGeom prst="rect">
            <a:avLst/>
          </a:prstGeom>
          <a:solidFill>
            <a:srgbClr val="96D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924196" y="2661301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3731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5924196" y="4450733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37315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5953456" y="2476844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953456" y="5453785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5924195" y="5655088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373151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91" y="301135"/>
            <a:ext cx="3750364" cy="16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93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Purple White">
    <p:bg>
      <p:bgPr>
        <a:solidFill>
          <a:srgbClr val="373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632174" y="2120347"/>
            <a:ext cx="6652591" cy="4035804"/>
          </a:xfrm>
          <a:prstGeom prst="rect">
            <a:avLst/>
          </a:prstGeom>
          <a:solidFill>
            <a:srgbClr val="EB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924196" y="2661301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37315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5924196" y="4450733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37315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5953456" y="2476844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953456" y="5453785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5924195" y="5655088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373151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91" y="301135"/>
            <a:ext cx="3750364" cy="16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19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0805" y="2438076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805" y="4227508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20065" y="2253619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9" y="284988"/>
            <a:ext cx="3750365" cy="1627712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>
            <a:off x="520065" y="5891108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490804" y="6092411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373151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6154230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Mint">
    <p:bg>
      <p:bgPr>
        <a:solidFill>
          <a:srgbClr val="96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0805" y="2438076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805" y="4227508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20065" y="2253619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9" y="284988"/>
            <a:ext cx="3750365" cy="1627712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>
            <a:off x="520065" y="5891108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490804" y="6092411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373151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59078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Purple">
    <p:bg>
      <p:bgPr>
        <a:solidFill>
          <a:srgbClr val="373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0805" y="2438076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EBE9E8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805" y="4227508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EBE9E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20065" y="2253619"/>
            <a:ext cx="5750864" cy="0"/>
          </a:xfrm>
          <a:prstGeom prst="line">
            <a:avLst/>
          </a:prstGeom>
          <a:ln w="50800">
            <a:solidFill>
              <a:srgbClr val="EBE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20065" y="5891108"/>
            <a:ext cx="5750864" cy="0"/>
          </a:xfrm>
          <a:prstGeom prst="line">
            <a:avLst/>
          </a:prstGeom>
          <a:ln w="50800">
            <a:solidFill>
              <a:srgbClr val="EBE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490804" y="6092411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EBE9E8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9" y="284988"/>
            <a:ext cx="3750364" cy="16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77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24196" y="2438076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24196" y="4227508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953456" y="2253619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953456" y="5891108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5924195" y="6092411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373151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91" y="301135"/>
            <a:ext cx="3750365" cy="16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08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Mint">
    <p:bg>
      <p:bgPr>
        <a:solidFill>
          <a:srgbClr val="96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24196" y="2438076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24196" y="4227508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953456" y="2253619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953456" y="5891108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5924195" y="6092411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373151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91" y="301135"/>
            <a:ext cx="3750365" cy="16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626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Purple">
    <p:bg>
      <p:bgPr>
        <a:solidFill>
          <a:srgbClr val="373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924196" y="2438076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EBE9E8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5924196" y="4227508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EBE9E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5953456" y="2253619"/>
            <a:ext cx="5750864" cy="0"/>
          </a:xfrm>
          <a:prstGeom prst="line">
            <a:avLst/>
          </a:prstGeom>
          <a:ln w="50800">
            <a:solidFill>
              <a:srgbClr val="EBE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953456" y="5891108"/>
            <a:ext cx="5750864" cy="0"/>
          </a:xfrm>
          <a:prstGeom prst="line">
            <a:avLst/>
          </a:prstGeom>
          <a:ln w="50800">
            <a:solidFill>
              <a:srgbClr val="EBE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5924195" y="6092411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EBE9E8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91" y="301135"/>
            <a:ext cx="3750364" cy="16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89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Image White">
    <p:bg>
      <p:bgPr>
        <a:solidFill>
          <a:srgbClr val="EB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924196" y="2581789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37315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5924196" y="4371221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37315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5953456" y="2397332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953456" y="5374273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5924195" y="5575576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373151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1"/>
          </p:nvPr>
        </p:nvSpPr>
        <p:spPr>
          <a:xfrm>
            <a:off x="-927652" y="-92075"/>
            <a:ext cx="13238715" cy="7062788"/>
          </a:xfrm>
          <a:custGeom>
            <a:avLst/>
            <a:gdLst>
              <a:gd name="connsiteX0" fmla="*/ 0 w 13238715"/>
              <a:gd name="connsiteY0" fmla="*/ 0 h 7062788"/>
              <a:gd name="connsiteX1" fmla="*/ 13238715 w 13238715"/>
              <a:gd name="connsiteY1" fmla="*/ 0 h 7062788"/>
              <a:gd name="connsiteX2" fmla="*/ 13238715 w 13238715"/>
              <a:gd name="connsiteY2" fmla="*/ 757137 h 7062788"/>
              <a:gd name="connsiteX3" fmla="*/ 6563459 w 13238715"/>
              <a:gd name="connsiteY3" fmla="*/ 757137 h 7062788"/>
              <a:gd name="connsiteX4" fmla="*/ 6563459 w 13238715"/>
              <a:gd name="connsiteY4" fmla="*/ 6307345 h 7062788"/>
              <a:gd name="connsiteX5" fmla="*/ 13238715 w 13238715"/>
              <a:gd name="connsiteY5" fmla="*/ 6307345 h 7062788"/>
              <a:gd name="connsiteX6" fmla="*/ 13238715 w 13238715"/>
              <a:gd name="connsiteY6" fmla="*/ 7062788 h 7062788"/>
              <a:gd name="connsiteX7" fmla="*/ 0 w 13238715"/>
              <a:gd name="connsiteY7" fmla="*/ 7062788 h 706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38715" h="7062788">
                <a:moveTo>
                  <a:pt x="0" y="0"/>
                </a:moveTo>
                <a:lnTo>
                  <a:pt x="13238715" y="0"/>
                </a:lnTo>
                <a:lnTo>
                  <a:pt x="13238715" y="757137"/>
                </a:lnTo>
                <a:lnTo>
                  <a:pt x="6563459" y="757137"/>
                </a:lnTo>
                <a:lnTo>
                  <a:pt x="6563459" y="6307345"/>
                </a:lnTo>
                <a:lnTo>
                  <a:pt x="13238715" y="6307345"/>
                </a:lnTo>
                <a:lnTo>
                  <a:pt x="13238715" y="7062788"/>
                </a:lnTo>
                <a:lnTo>
                  <a:pt x="0" y="70627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400"/>
            </a:lvl1pPr>
          </a:lstStyle>
          <a:p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43" y="695473"/>
            <a:ext cx="3750364" cy="16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7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3802" y="2895603"/>
            <a:ext cx="4991100" cy="3228975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8102" y="2895603"/>
            <a:ext cx="4991100" cy="3228975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Line 4"/>
          <p:cNvSpPr>
            <a:spLocks noChangeShapeType="1"/>
          </p:cNvSpPr>
          <p:nvPr userDrawn="1"/>
        </p:nvSpPr>
        <p:spPr bwMode="auto">
          <a:xfrm>
            <a:off x="1320800" y="2514600"/>
            <a:ext cx="1016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35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266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Image Mint">
    <p:bg>
      <p:bgPr>
        <a:solidFill>
          <a:srgbClr val="96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-927652" y="-92075"/>
            <a:ext cx="13238715" cy="7062788"/>
          </a:xfrm>
          <a:custGeom>
            <a:avLst/>
            <a:gdLst>
              <a:gd name="connsiteX0" fmla="*/ 0 w 13238715"/>
              <a:gd name="connsiteY0" fmla="*/ 0 h 7062788"/>
              <a:gd name="connsiteX1" fmla="*/ 13238715 w 13238715"/>
              <a:gd name="connsiteY1" fmla="*/ 0 h 7062788"/>
              <a:gd name="connsiteX2" fmla="*/ 13238715 w 13238715"/>
              <a:gd name="connsiteY2" fmla="*/ 757137 h 7062788"/>
              <a:gd name="connsiteX3" fmla="*/ 6563459 w 13238715"/>
              <a:gd name="connsiteY3" fmla="*/ 757137 h 7062788"/>
              <a:gd name="connsiteX4" fmla="*/ 6563459 w 13238715"/>
              <a:gd name="connsiteY4" fmla="*/ 6307345 h 7062788"/>
              <a:gd name="connsiteX5" fmla="*/ 13238715 w 13238715"/>
              <a:gd name="connsiteY5" fmla="*/ 6307345 h 7062788"/>
              <a:gd name="connsiteX6" fmla="*/ 13238715 w 13238715"/>
              <a:gd name="connsiteY6" fmla="*/ 7062788 h 7062788"/>
              <a:gd name="connsiteX7" fmla="*/ 0 w 13238715"/>
              <a:gd name="connsiteY7" fmla="*/ 7062788 h 706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38715" h="7062788">
                <a:moveTo>
                  <a:pt x="0" y="0"/>
                </a:moveTo>
                <a:lnTo>
                  <a:pt x="13238715" y="0"/>
                </a:lnTo>
                <a:lnTo>
                  <a:pt x="13238715" y="757137"/>
                </a:lnTo>
                <a:lnTo>
                  <a:pt x="6563459" y="757137"/>
                </a:lnTo>
                <a:lnTo>
                  <a:pt x="6563459" y="6307345"/>
                </a:lnTo>
                <a:lnTo>
                  <a:pt x="13238715" y="6307345"/>
                </a:lnTo>
                <a:lnTo>
                  <a:pt x="13238715" y="7062788"/>
                </a:lnTo>
                <a:lnTo>
                  <a:pt x="0" y="70627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924196" y="2581789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37315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5924196" y="4371221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37315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5953456" y="2397332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43" y="695473"/>
            <a:ext cx="3750364" cy="1627711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>
            <a:off x="5953456" y="5374273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5924195" y="5575576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373151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02138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Image Purple">
    <p:bg>
      <p:bgPr>
        <a:solidFill>
          <a:srgbClr val="373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-927652" y="-92075"/>
            <a:ext cx="13238715" cy="7062788"/>
          </a:xfrm>
          <a:custGeom>
            <a:avLst/>
            <a:gdLst>
              <a:gd name="connsiteX0" fmla="*/ 0 w 13238715"/>
              <a:gd name="connsiteY0" fmla="*/ 0 h 7062788"/>
              <a:gd name="connsiteX1" fmla="*/ 13238715 w 13238715"/>
              <a:gd name="connsiteY1" fmla="*/ 0 h 7062788"/>
              <a:gd name="connsiteX2" fmla="*/ 13238715 w 13238715"/>
              <a:gd name="connsiteY2" fmla="*/ 757137 h 7062788"/>
              <a:gd name="connsiteX3" fmla="*/ 6563459 w 13238715"/>
              <a:gd name="connsiteY3" fmla="*/ 757137 h 7062788"/>
              <a:gd name="connsiteX4" fmla="*/ 6563459 w 13238715"/>
              <a:gd name="connsiteY4" fmla="*/ 6307345 h 7062788"/>
              <a:gd name="connsiteX5" fmla="*/ 13238715 w 13238715"/>
              <a:gd name="connsiteY5" fmla="*/ 6307345 h 7062788"/>
              <a:gd name="connsiteX6" fmla="*/ 13238715 w 13238715"/>
              <a:gd name="connsiteY6" fmla="*/ 7062788 h 7062788"/>
              <a:gd name="connsiteX7" fmla="*/ 0 w 13238715"/>
              <a:gd name="connsiteY7" fmla="*/ 7062788 h 706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38715" h="7062788">
                <a:moveTo>
                  <a:pt x="0" y="0"/>
                </a:moveTo>
                <a:lnTo>
                  <a:pt x="13238715" y="0"/>
                </a:lnTo>
                <a:lnTo>
                  <a:pt x="13238715" y="757137"/>
                </a:lnTo>
                <a:lnTo>
                  <a:pt x="6563459" y="757137"/>
                </a:lnTo>
                <a:lnTo>
                  <a:pt x="6563459" y="6307345"/>
                </a:lnTo>
                <a:lnTo>
                  <a:pt x="13238715" y="6307345"/>
                </a:lnTo>
                <a:lnTo>
                  <a:pt x="13238715" y="7062788"/>
                </a:lnTo>
                <a:lnTo>
                  <a:pt x="0" y="70627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924196" y="2581789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EBE9E8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5924196" y="4371221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EBE9E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5953456" y="2397332"/>
            <a:ext cx="5750864" cy="0"/>
          </a:xfrm>
          <a:prstGeom prst="line">
            <a:avLst/>
          </a:prstGeom>
          <a:ln w="50800">
            <a:solidFill>
              <a:srgbClr val="EBE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953456" y="5374273"/>
            <a:ext cx="5750864" cy="0"/>
          </a:xfrm>
          <a:prstGeom prst="line">
            <a:avLst/>
          </a:prstGeom>
          <a:ln w="50800">
            <a:solidFill>
              <a:srgbClr val="EBE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5924195" y="5575576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EBE9E8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44" y="695473"/>
            <a:ext cx="3750362" cy="16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00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73151"/>
                </a:solidFill>
              </a:defRPr>
            </a:lvl1pPr>
          </a:lstStyle>
          <a:p>
            <a:fld id="{3A81E61B-8FF9-0A41-8D44-8E559E48BA7D}" type="datetime3">
              <a:rPr lang="en-GB" smtClean="0"/>
              <a:pPr/>
              <a:t>6 November,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73151"/>
                </a:solidFill>
              </a:defRPr>
            </a:lvl1pPr>
          </a:lstStyle>
          <a:p>
            <a:fld id="{0EA6DD80-447E-DD45-8F95-B9C2C2625F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14" y="550875"/>
            <a:ext cx="2042185" cy="8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41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745C-6218-8B44-9DD5-DC7025BE6AA7}" type="datetime3">
              <a:rPr lang="en-GB" smtClean="0"/>
              <a:t>6 November,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14" y="550875"/>
            <a:ext cx="2042185" cy="8863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E3CCCB-A29B-A94B-AF21-1D4066B1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5066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3BF5-D6FB-F242-9C0E-F1D159D1A889}" type="datetime3">
              <a:rPr lang="en-GB" smtClean="0"/>
              <a:t>6 November,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14" y="550875"/>
            <a:ext cx="2042185" cy="88633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F0378D8-C35C-D948-8D53-38D6D3716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8134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hite">
    <p:bg>
      <p:bgPr>
        <a:solidFill>
          <a:srgbClr val="EB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543814" y="4848298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37315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43814" y="2476845"/>
            <a:ext cx="10515600" cy="2371454"/>
          </a:xfrm>
        </p:spPr>
        <p:txBody>
          <a:bodyPr anchor="t">
            <a:normAutofit/>
          </a:bodyPr>
          <a:lstStyle>
            <a:lvl1pPr algn="l">
              <a:defRPr sz="4800" b="1">
                <a:solidFill>
                  <a:srgbClr val="37315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Over Two Lines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" y="550875"/>
            <a:ext cx="2042185" cy="8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59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Mint">
    <p:bg>
      <p:bgPr>
        <a:solidFill>
          <a:srgbClr val="96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543814" y="4848298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37315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43814" y="2476845"/>
            <a:ext cx="10515600" cy="2371454"/>
          </a:xfrm>
        </p:spPr>
        <p:txBody>
          <a:bodyPr anchor="t">
            <a:normAutofit/>
          </a:bodyPr>
          <a:lstStyle>
            <a:lvl1pPr algn="l">
              <a:defRPr sz="4800" b="1">
                <a:solidFill>
                  <a:srgbClr val="37315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Over Two Lines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" y="550875"/>
            <a:ext cx="2042185" cy="8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878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Purple">
    <p:bg>
      <p:bgPr>
        <a:solidFill>
          <a:srgbClr val="373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543814" y="4848298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EBE9E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43814" y="2476845"/>
            <a:ext cx="10515600" cy="2371454"/>
          </a:xfrm>
        </p:spPr>
        <p:txBody>
          <a:bodyPr anchor="t">
            <a:normAutofit/>
          </a:bodyPr>
          <a:lstStyle>
            <a:lvl1pPr algn="l">
              <a:defRPr sz="4800" b="1">
                <a:solidFill>
                  <a:srgbClr val="EBE9E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Over Two Lines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8" y="550874"/>
            <a:ext cx="2042185" cy="88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848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18EF-08C3-D94D-B711-A27874A225DF}" type="datetime3">
              <a:rPr lang="en-GB" smtClean="0"/>
              <a:t>6 November,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14" y="550875"/>
            <a:ext cx="2042185" cy="88633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66E9995-7C43-1F44-9238-3D1BA4CB2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3511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7EC3-0BCB-9240-999B-56B26A34E5DD}" type="datetime3">
              <a:rPr lang="en-GB" smtClean="0"/>
              <a:t>6 November,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14" y="550875"/>
            <a:ext cx="2042185" cy="8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5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Whit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635807" y="2120347"/>
            <a:ext cx="6652591" cy="4035804"/>
          </a:xfrm>
          <a:prstGeom prst="rect">
            <a:avLst/>
          </a:prstGeom>
          <a:solidFill>
            <a:srgbClr val="373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7315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91" y="301135"/>
            <a:ext cx="3750365" cy="162771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924196" y="2661301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EBE9E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5924196" y="4450733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EBE9E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953456" y="2476844"/>
            <a:ext cx="5750864" cy="0"/>
          </a:xfrm>
          <a:prstGeom prst="line">
            <a:avLst/>
          </a:prstGeom>
          <a:ln w="50800">
            <a:solidFill>
              <a:srgbClr val="EBE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5953456" y="5453785"/>
            <a:ext cx="5750864" cy="0"/>
          </a:xfrm>
          <a:prstGeom prst="line">
            <a:avLst/>
          </a:prstGeom>
          <a:ln w="50800">
            <a:solidFill>
              <a:srgbClr val="EBE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5924195" y="5655088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EBE9E8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582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B0B2-9C14-6B47-91CF-0FA6FEFBEC36}" type="datetime3">
              <a:rPr lang="en-GB" smtClean="0"/>
              <a:t>6 November,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14" y="550875"/>
            <a:ext cx="2042185" cy="8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183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57738"/>
            <a:ext cx="6172200" cy="44033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6BF53-498A-3B46-98EE-6453DBBF079A}" type="datetime3">
              <a:rPr lang="en-GB" smtClean="0"/>
              <a:t>6 November,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14" y="550875"/>
            <a:ext cx="2042185" cy="8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505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90805" y="2628575"/>
            <a:ext cx="5780124" cy="971874"/>
          </a:xfrm>
        </p:spPr>
        <p:txBody>
          <a:bodyPr anchor="t">
            <a:normAutofit/>
          </a:bodyPr>
          <a:lstStyle>
            <a:lvl1pPr algn="l">
              <a:defRPr sz="6800" b="1" i="0"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600" y="2564216"/>
            <a:ext cx="2799200" cy="1214893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9168387" y="4626917"/>
            <a:ext cx="2314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kern="1200" dirty="0">
                <a:solidFill>
                  <a:schemeClr val="tx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Houses of Parliament</a:t>
            </a:r>
            <a:br>
              <a:rPr lang="en-US" sz="1400" b="0" i="0" kern="1200" dirty="0">
                <a:solidFill>
                  <a:schemeClr val="tx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</a:br>
            <a:r>
              <a:rPr lang="en-US" sz="1400" b="0" i="0" kern="1200" dirty="0">
                <a:solidFill>
                  <a:schemeClr val="tx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Westminster</a:t>
            </a:r>
            <a:br>
              <a:rPr lang="en-US" sz="1400" b="0" i="0" kern="1200" dirty="0">
                <a:solidFill>
                  <a:schemeClr val="tx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</a:br>
            <a:r>
              <a:rPr lang="en-US" sz="1400" b="0" i="0" kern="1200" dirty="0">
                <a:solidFill>
                  <a:schemeClr val="tx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SW1A 0AA</a:t>
            </a:r>
          </a:p>
          <a:p>
            <a:endParaRPr lang="en-US" sz="1400" b="0" i="0" kern="1200" dirty="0">
              <a:solidFill>
                <a:schemeClr val="tx1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  <a:p>
            <a:r>
              <a:rPr lang="en-US" sz="1400" b="0" i="0" kern="1200" dirty="0">
                <a:solidFill>
                  <a:schemeClr val="tx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+44 (0)20 7219 3000</a:t>
            </a:r>
            <a:endParaRPr lang="en-US" sz="1400" b="0" i="0" kern="1200" baseline="0" dirty="0">
              <a:solidFill>
                <a:schemeClr val="tx1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  <a:p>
            <a:r>
              <a:rPr lang="en-US" sz="1400" b="0" i="0" kern="1200" baseline="0" dirty="0">
                <a:ln>
                  <a:noFill/>
                </a:ln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@</a:t>
            </a:r>
            <a:r>
              <a:rPr lang="en-US" sz="1400" b="0" i="0" kern="1200" baseline="0" dirty="0" err="1">
                <a:ln>
                  <a:noFill/>
                </a:ln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ukparliament</a:t>
            </a:r>
            <a:endParaRPr lang="en-US" sz="1400" b="0" i="0" kern="1200" baseline="0" dirty="0">
              <a:ln>
                <a:noFill/>
              </a:ln>
              <a:solidFill>
                <a:srgbClr val="373151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  <a:p>
            <a:r>
              <a:rPr lang="en-US" sz="1400" b="0" i="0" kern="1200" baseline="0" dirty="0" err="1">
                <a:solidFill>
                  <a:schemeClr val="tx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parliament.uk</a:t>
            </a:r>
            <a:endParaRPr lang="en-US" sz="1400" b="0" i="0" kern="1200" dirty="0">
              <a:solidFill>
                <a:schemeClr val="tx1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7999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 Mint">
    <p:bg>
      <p:bgPr>
        <a:solidFill>
          <a:srgbClr val="96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600" y="2564216"/>
            <a:ext cx="2799200" cy="1214893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9168387" y="4626917"/>
            <a:ext cx="2314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kern="1200" dirty="0"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Houses of Parliament</a:t>
            </a:r>
            <a:br>
              <a:rPr lang="en-US" sz="1400" b="0" i="0" kern="1200" dirty="0"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</a:br>
            <a:r>
              <a:rPr lang="en-US" sz="1400" b="0" i="0" kern="1200" dirty="0"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Westminster</a:t>
            </a:r>
            <a:br>
              <a:rPr lang="en-US" sz="1400" b="0" i="0" kern="1200" dirty="0"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</a:br>
            <a:r>
              <a:rPr lang="en-US" sz="1400" b="0" i="0" kern="1200" dirty="0"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SW1A 0AA</a:t>
            </a:r>
          </a:p>
          <a:p>
            <a:endParaRPr lang="en-US" sz="1400" b="0" i="0" kern="1200" dirty="0">
              <a:solidFill>
                <a:srgbClr val="373151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  <a:p>
            <a:r>
              <a:rPr lang="en-US" sz="1400" b="0" i="0" kern="1200" dirty="0"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+44 (0)20 7219 3000</a:t>
            </a:r>
            <a:endParaRPr lang="en-US" sz="1400" b="0" i="0" kern="1200" baseline="0" dirty="0">
              <a:solidFill>
                <a:srgbClr val="373151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  <a:p>
            <a:r>
              <a:rPr lang="en-US" sz="1400" b="0" i="0" kern="1200" baseline="0" dirty="0">
                <a:ln>
                  <a:noFill/>
                </a:ln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@</a:t>
            </a:r>
            <a:r>
              <a:rPr lang="en-US" sz="1400" b="0" i="0" kern="1200" baseline="0" dirty="0" err="1">
                <a:ln>
                  <a:noFill/>
                </a:ln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ukparliament</a:t>
            </a:r>
            <a:endParaRPr lang="en-US" sz="1400" b="0" i="0" kern="1200" baseline="0" dirty="0">
              <a:ln>
                <a:noFill/>
              </a:ln>
              <a:solidFill>
                <a:srgbClr val="373151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  <a:p>
            <a:r>
              <a:rPr lang="en-US" sz="1400" b="0" i="0" kern="1200" baseline="0" dirty="0" err="1">
                <a:solidFill>
                  <a:srgbClr val="373151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parliament.uk</a:t>
            </a:r>
            <a:endParaRPr lang="en-US" sz="1400" b="0" i="0" kern="1200" dirty="0">
              <a:solidFill>
                <a:srgbClr val="373151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90805" y="2628575"/>
            <a:ext cx="5780124" cy="971874"/>
          </a:xfrm>
        </p:spPr>
        <p:txBody>
          <a:bodyPr anchor="t">
            <a:normAutofit/>
          </a:bodyPr>
          <a:lstStyle>
            <a:lvl1pPr algn="l">
              <a:defRPr sz="6800" b="1" i="0"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359452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 Purple">
    <p:bg>
      <p:bgPr>
        <a:solidFill>
          <a:srgbClr val="373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600" y="2564216"/>
            <a:ext cx="2799200" cy="121489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9168387" y="4626917"/>
            <a:ext cx="2314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kern="1200" dirty="0">
                <a:solidFill>
                  <a:srgbClr val="EBE9E8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Houses of Parliament</a:t>
            </a:r>
            <a:br>
              <a:rPr lang="en-US" sz="1400" b="0" i="0" kern="1200" dirty="0">
                <a:solidFill>
                  <a:srgbClr val="EBE9E8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</a:br>
            <a:r>
              <a:rPr lang="en-US" sz="1400" b="0" i="0" kern="1200" dirty="0">
                <a:solidFill>
                  <a:srgbClr val="EBE9E8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Westminster</a:t>
            </a:r>
            <a:br>
              <a:rPr lang="en-US" sz="1400" b="0" i="0" kern="1200" dirty="0">
                <a:solidFill>
                  <a:srgbClr val="EBE9E8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</a:br>
            <a:r>
              <a:rPr lang="en-US" sz="1400" b="0" i="0" kern="1200" dirty="0">
                <a:solidFill>
                  <a:srgbClr val="EBE9E8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SW1A 0AA</a:t>
            </a:r>
          </a:p>
          <a:p>
            <a:endParaRPr lang="en-US" sz="1400" b="0" i="0" kern="1200" dirty="0">
              <a:solidFill>
                <a:srgbClr val="EBE9E8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  <a:p>
            <a:r>
              <a:rPr lang="en-US" sz="1400" b="0" i="0" kern="1200" dirty="0">
                <a:solidFill>
                  <a:srgbClr val="EBE9E8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+44 (0)20 7219 3000</a:t>
            </a:r>
            <a:endParaRPr lang="en-US" sz="1400" b="0" i="0" kern="1200" baseline="0" dirty="0">
              <a:solidFill>
                <a:srgbClr val="EBE9E8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  <a:p>
            <a:r>
              <a:rPr lang="en-US" sz="1400" b="0" i="0" kern="1200" baseline="0" dirty="0">
                <a:ln>
                  <a:noFill/>
                </a:ln>
                <a:solidFill>
                  <a:srgbClr val="EBE9E8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@</a:t>
            </a:r>
            <a:r>
              <a:rPr lang="en-US" sz="1400" b="0" i="0" kern="1200" baseline="0" dirty="0" err="1">
                <a:ln>
                  <a:noFill/>
                </a:ln>
                <a:solidFill>
                  <a:srgbClr val="EBE9E8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ukparliament</a:t>
            </a:r>
            <a:endParaRPr lang="en-US" sz="1400" b="0" i="0" kern="1200" baseline="0" dirty="0">
              <a:ln>
                <a:noFill/>
              </a:ln>
              <a:solidFill>
                <a:srgbClr val="EBE9E8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  <a:p>
            <a:r>
              <a:rPr lang="en-US" sz="1400" b="0" i="0" kern="1200" baseline="0" dirty="0" err="1">
                <a:solidFill>
                  <a:srgbClr val="EBE9E8"/>
                </a:solidFill>
                <a:effectLst/>
                <a:latin typeface="Tahoma Normal" charset="0"/>
                <a:ea typeface="Tahoma Normal" charset="0"/>
                <a:cs typeface="Tahoma Normal" charset="0"/>
              </a:rPr>
              <a:t>parliament.uk</a:t>
            </a:r>
            <a:endParaRPr lang="en-US" sz="1400" b="0" i="0" kern="1200" dirty="0">
              <a:solidFill>
                <a:srgbClr val="EBE9E8"/>
              </a:solidFill>
              <a:effectLst/>
              <a:latin typeface="Tahoma Normal" charset="0"/>
              <a:ea typeface="Tahoma Normal" charset="0"/>
              <a:cs typeface="Tahoma Norm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90805" y="2628575"/>
            <a:ext cx="5780124" cy="971874"/>
          </a:xfrm>
        </p:spPr>
        <p:txBody>
          <a:bodyPr anchor="t">
            <a:normAutofit/>
          </a:bodyPr>
          <a:lstStyle>
            <a:lvl1pPr algn="l">
              <a:defRPr sz="6800" b="1" i="0">
                <a:solidFill>
                  <a:srgbClr val="EBE9E8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16206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81E61B-8FF9-0A41-8D44-8E559E48BA7D}" type="datetime3">
              <a:rPr lang="en-GB" smtClean="0"/>
              <a:pPr/>
              <a:t>6 November,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EA6DD80-447E-DD45-8F95-B9C2C2625F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40214" y="551813"/>
            <a:ext cx="2042185" cy="8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851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18EF-08C3-D94D-B711-A27874A225DF}" type="datetime3">
              <a:rPr lang="en-GB" smtClean="0"/>
              <a:t>6 November,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40214" y="551813"/>
            <a:ext cx="2042185" cy="8844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66E9995-7C43-1F44-9238-3D1BA4CB2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69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Purple Mint">
    <p:bg>
      <p:bgPr>
        <a:solidFill>
          <a:srgbClr val="373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632174" y="2120347"/>
            <a:ext cx="6652591" cy="4035804"/>
          </a:xfrm>
          <a:prstGeom prst="rect">
            <a:avLst/>
          </a:prstGeom>
          <a:solidFill>
            <a:srgbClr val="96D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924196" y="2661301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3731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5924196" y="4450733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37315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5953456" y="2476844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953456" y="5453785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5924195" y="5655088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373151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91" y="301135"/>
            <a:ext cx="3750364" cy="16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4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Purple White">
    <p:bg>
      <p:bgPr>
        <a:solidFill>
          <a:srgbClr val="373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632174" y="2120347"/>
            <a:ext cx="6652591" cy="4035804"/>
          </a:xfrm>
          <a:prstGeom prst="rect">
            <a:avLst/>
          </a:prstGeom>
          <a:solidFill>
            <a:srgbClr val="EB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924196" y="2661301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37315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5924196" y="4450733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37315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5953456" y="2476844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953456" y="5453785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5924195" y="5655088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373151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91" y="301135"/>
            <a:ext cx="3750364" cy="16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62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0805" y="2438076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805" y="4227508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20065" y="2253619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9" y="284988"/>
            <a:ext cx="3750365" cy="1627712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>
            <a:off x="520065" y="5891108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490804" y="6092411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373151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65672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Mint">
    <p:bg>
      <p:bgPr>
        <a:solidFill>
          <a:srgbClr val="96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0805" y="2438076"/>
            <a:ext cx="5780124" cy="1628152"/>
          </a:xfrm>
        </p:spPr>
        <p:txBody>
          <a:bodyPr anchor="t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805" y="4227508"/>
            <a:ext cx="5780124" cy="1003052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20065" y="2253619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9" y="284988"/>
            <a:ext cx="3750365" cy="1627712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>
            <a:off x="520065" y="5891108"/>
            <a:ext cx="5750864" cy="0"/>
          </a:xfrm>
          <a:prstGeom prst="line">
            <a:avLst/>
          </a:prstGeom>
          <a:ln w="50800">
            <a:solidFill>
              <a:srgbClr val="373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490804" y="6092411"/>
            <a:ext cx="3590865" cy="50106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373151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02238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32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18" r:id="rId2"/>
    <p:sldLayoutId id="2147484020" r:id="rId3"/>
    <p:sldLayoutId id="2147484023" r:id="rId4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269875" indent="-269875" algn="l" rtl="0" eaLnBrk="1" fontAlgn="base" hangingPunct="1">
        <a:spcBef>
          <a:spcPct val="250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725" indent="-271463" algn="l" rtl="0" eaLnBrk="1" fontAlgn="base" hangingPunct="1">
        <a:spcBef>
          <a:spcPct val="1000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1088" indent="-180975" algn="l" rtl="0" eaLnBrk="1" fontAlgn="base" hangingPunct="1">
        <a:spcBef>
          <a:spcPct val="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0338" indent="-169863" algn="l" rtl="0" eaLnBrk="1" fontAlgn="base" hangingPunct="1">
        <a:spcBef>
          <a:spcPct val="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790700" indent="-180975" algn="l" rtl="0" eaLnBrk="1" fontAlgn="base" hangingPunct="1">
        <a:spcBef>
          <a:spcPct val="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rgbClr val="373151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fld id="{8654CC45-31BE-0E40-B9CB-363237606491}" type="datetime3">
              <a:rPr lang="en-GB" smtClean="0"/>
              <a:pPr/>
              <a:t>6 November,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373151"/>
                </a:solidFill>
                <a:latin typeface="Tahoma Normal"/>
                <a:ea typeface="Tahoma Normal"/>
                <a:cs typeface="Tahoma Normal"/>
              </a:defRPr>
            </a:lvl1pPr>
          </a:lstStyle>
          <a:p>
            <a:fld id="{0EA6DD80-447E-DD45-8F95-B9C2C2625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84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  <p:sldLayoutId id="2147484078" r:id="rId15"/>
    <p:sldLayoutId id="2147484079" r:id="rId16"/>
    <p:sldLayoutId id="2147484080" r:id="rId17"/>
    <p:sldLayoutId id="2147484081" r:id="rId18"/>
    <p:sldLayoutId id="2147484082" r:id="rId19"/>
    <p:sldLayoutId id="2147484083" r:id="rId20"/>
    <p:sldLayoutId id="2147484084" r:id="rId21"/>
    <p:sldLayoutId id="2147484085" r:id="rId22"/>
    <p:sldLayoutId id="2147484086" r:id="rId23"/>
    <p:sldLayoutId id="2147484087" r:id="rId24"/>
    <p:sldLayoutId id="2147484088" r:id="rId2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373151"/>
          </a:solidFill>
          <a:latin typeface="Tahoma Normal"/>
          <a:ea typeface="Tahoma Normal"/>
          <a:cs typeface="Tahoma Norma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rgbClr val="373151"/>
          </a:solidFill>
          <a:latin typeface="Tahoma Normal" charset="0"/>
          <a:ea typeface="Tahoma Normal" charset="0"/>
          <a:cs typeface="Tahoma Norm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rgbClr val="373151"/>
          </a:solidFill>
          <a:latin typeface="Tahoma Normal" charset="0"/>
          <a:ea typeface="Tahoma Normal" charset="0"/>
          <a:cs typeface="Tahoma Norm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rgbClr val="373151"/>
          </a:solidFill>
          <a:latin typeface="Tahoma Normal" charset="0"/>
          <a:ea typeface="Tahoma Normal" charset="0"/>
          <a:cs typeface="Tahoma Norm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rgbClr val="373151"/>
          </a:solidFill>
          <a:latin typeface="Tahoma Normal" charset="0"/>
          <a:ea typeface="Tahoma Normal" charset="0"/>
          <a:cs typeface="Tahoma Norm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rgbClr val="373151"/>
          </a:solidFill>
          <a:latin typeface="Tahoma Normal" charset="0"/>
          <a:ea typeface="Tahoma Normal" charset="0"/>
          <a:cs typeface="Tahoma Norm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rgbClr val="373151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fld id="{8654CC45-31BE-0E40-B9CB-363237606491}" type="datetime3">
              <a:rPr lang="en-GB" smtClean="0"/>
              <a:pPr/>
              <a:t>6 November,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373151"/>
                </a:solidFill>
                <a:latin typeface="Tahoma Normal"/>
                <a:ea typeface="Tahoma Normal"/>
                <a:cs typeface="Tahoma Normal"/>
              </a:defRPr>
            </a:lvl1pPr>
          </a:lstStyle>
          <a:p>
            <a:fld id="{0EA6DD80-447E-DD45-8F95-B9C2C2625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42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  <p:sldLayoutId id="2147484102" r:id="rId13"/>
    <p:sldLayoutId id="2147484103" r:id="rId14"/>
    <p:sldLayoutId id="2147484104" r:id="rId15"/>
    <p:sldLayoutId id="2147484105" r:id="rId16"/>
    <p:sldLayoutId id="2147484106" r:id="rId17"/>
    <p:sldLayoutId id="2147484107" r:id="rId18"/>
    <p:sldLayoutId id="2147484108" r:id="rId19"/>
    <p:sldLayoutId id="2147484109" r:id="rId20"/>
    <p:sldLayoutId id="2147484110" r:id="rId21"/>
    <p:sldLayoutId id="2147484111" r:id="rId22"/>
    <p:sldLayoutId id="2147484112" r:id="rId23"/>
    <p:sldLayoutId id="2147484113" r:id="rId24"/>
    <p:sldLayoutId id="2147484114" r:id="rId2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373151"/>
          </a:solidFill>
          <a:latin typeface="Tahoma Normal"/>
          <a:ea typeface="Tahoma Normal"/>
          <a:cs typeface="Tahoma Norma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rgbClr val="373151"/>
          </a:solidFill>
          <a:latin typeface="Tahoma Normal" charset="0"/>
          <a:ea typeface="Tahoma Normal" charset="0"/>
          <a:cs typeface="Tahoma Norm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rgbClr val="373151"/>
          </a:solidFill>
          <a:latin typeface="Tahoma Normal" charset="0"/>
          <a:ea typeface="Tahoma Normal" charset="0"/>
          <a:cs typeface="Tahoma Norm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rgbClr val="373151"/>
          </a:solidFill>
          <a:latin typeface="Tahoma Normal" charset="0"/>
          <a:ea typeface="Tahoma Normal" charset="0"/>
          <a:cs typeface="Tahoma Norm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rgbClr val="373151"/>
          </a:solidFill>
          <a:latin typeface="Tahoma Normal" charset="0"/>
          <a:ea typeface="Tahoma Normal" charset="0"/>
          <a:cs typeface="Tahoma Norm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rgbClr val="373151"/>
          </a:solidFill>
          <a:latin typeface="Tahoma Normal" charset="0"/>
          <a:ea typeface="Tahoma Normal" charset="0"/>
          <a:cs typeface="Tahoma Norm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/>
                </a:solidFill>
                <a:latin typeface="Georgia Bold" charset="0"/>
                <a:ea typeface="Georgia Bold" charset="0"/>
                <a:cs typeface="Georgia Bold" charset="0"/>
              </a:defRPr>
            </a:lvl1pPr>
          </a:lstStyle>
          <a:p>
            <a:fld id="{8654CC45-31BE-0E40-B9CB-363237606491}" type="datetime3">
              <a:rPr lang="en-GB" smtClean="0"/>
              <a:pPr/>
              <a:t>6 November,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Tahoma Normal"/>
                <a:ea typeface="Tahoma Normal"/>
                <a:cs typeface="Tahoma Normal"/>
              </a:defRPr>
            </a:lvl1pPr>
          </a:lstStyle>
          <a:p>
            <a:fld id="{0EA6DD80-447E-DD45-8F95-B9C2C2625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5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ahoma Normal"/>
          <a:ea typeface="Tahoma Normal"/>
          <a:cs typeface="Tahoma Norma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Tahoma Normal" charset="0"/>
          <a:ea typeface="Tahoma Normal" charset="0"/>
          <a:cs typeface="Tahoma Norm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Tahoma Normal" charset="0"/>
          <a:ea typeface="Tahoma Normal" charset="0"/>
          <a:cs typeface="Tahoma Norm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Tahoma Normal" charset="0"/>
          <a:ea typeface="Tahoma Normal" charset="0"/>
          <a:cs typeface="Tahoma Norm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Tahoma Normal" charset="0"/>
          <a:ea typeface="Tahoma Normal" charset="0"/>
          <a:cs typeface="Tahoma Norm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Tahoma Normal" charset="0"/>
          <a:ea typeface="Tahoma Normal" charset="0"/>
          <a:cs typeface="Tahoma Norm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6.png"/><Relationship Id="rId18" Type="http://schemas.openxmlformats.org/officeDocument/2006/relationships/image" Target="../media/image8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9.svg"/><Relationship Id="rId20" Type="http://schemas.openxmlformats.org/officeDocument/2006/relationships/image" Target="../media/image83.sv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svg"/><Relationship Id="rId19" Type="http://schemas.openxmlformats.org/officeDocument/2006/relationships/image" Target="../media/image82.png"/><Relationship Id="rId4" Type="http://schemas.openxmlformats.org/officeDocument/2006/relationships/image" Target="../media/image67.svg"/><Relationship Id="rId9" Type="http://schemas.openxmlformats.org/officeDocument/2006/relationships/image" Target="../media/image72.png"/><Relationship Id="rId14" Type="http://schemas.openxmlformats.org/officeDocument/2006/relationships/image" Target="../media/image77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View from the Commons: </a:t>
            </a:r>
            <a:br>
              <a:rPr lang="en-US" dirty="0"/>
            </a:br>
            <a:r>
              <a:rPr lang="en-US" dirty="0"/>
              <a:t>a new Parliament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November 2024</a:t>
            </a:r>
          </a:p>
          <a:p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CDA3D42-D358-4509-A1D1-EEC443B6AE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4196" y="4227508"/>
            <a:ext cx="5780124" cy="1003052"/>
          </a:xfrm>
        </p:spPr>
        <p:txBody>
          <a:bodyPr>
            <a:normAutofit fontScale="92500"/>
          </a:bodyPr>
          <a:lstStyle/>
          <a:p>
            <a:r>
              <a:rPr lang="en-US" dirty="0"/>
              <a:t>Judith Boyce</a:t>
            </a:r>
          </a:p>
          <a:p>
            <a:r>
              <a:rPr lang="en-US" dirty="0"/>
              <a:t>House of Commons Select Committee Team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416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6C0C4-48FB-432E-AB5B-D1B810223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1325563"/>
          </a:xfrm>
        </p:spPr>
        <p:txBody>
          <a:bodyPr>
            <a:normAutofit/>
          </a:bodyPr>
          <a:lstStyle/>
          <a:p>
            <a:r>
              <a:rPr lang="en-GB" sz="4400" dirty="0"/>
              <a:t>Effect of the wash-up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62C2D-7361-4C2A-A302-BE4B02898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7737"/>
            <a:ext cx="10515600" cy="4049225"/>
          </a:xfrm>
        </p:spPr>
        <p:txBody>
          <a:bodyPr>
            <a:normAutofit/>
          </a:bodyPr>
          <a:lstStyle/>
          <a:p>
            <a:pPr marL="439738" indent="-439738"/>
            <a:r>
              <a:rPr lang="en-GB" sz="3600" dirty="0"/>
              <a:t>Parliamentary Questions and Early Day Motions</a:t>
            </a:r>
          </a:p>
          <a:p>
            <a:pPr marL="439738" indent="-439738"/>
            <a:r>
              <a:rPr lang="en-GB" sz="3600" dirty="0"/>
              <a:t>Bills:</a:t>
            </a:r>
          </a:p>
          <a:p>
            <a:pPr marL="896938" lvl="1" indent="-439738"/>
            <a:r>
              <a:rPr lang="en-GB" sz="3200" dirty="0"/>
              <a:t>Government Bills</a:t>
            </a:r>
          </a:p>
          <a:p>
            <a:pPr marL="896938" lvl="1" indent="-439738"/>
            <a:r>
              <a:rPr lang="en-GB" sz="3200" dirty="0"/>
              <a:t>Private Members’ Bills</a:t>
            </a:r>
          </a:p>
          <a:p>
            <a:pPr marL="439738" indent="-439738"/>
            <a:r>
              <a:rPr lang="en-GB" sz="3600" dirty="0"/>
              <a:t>Select committee inquiries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1A3D-631C-4F94-AD35-386E0294F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1E61B-8FF9-0A41-8D44-8E559E48BA7D}" type="datetime3">
              <a:rPr lang="en-GB" smtClean="0"/>
              <a:pPr/>
              <a:t>6 November, 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A9ED61-7F32-45BB-8327-92343F3E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260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FA281-E169-4082-A53A-C6415757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95602" y="6535157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373151"/>
                </a:solidFill>
                <a:latin typeface="Tahoma Normal"/>
                <a:ea typeface="Tahoma Normal"/>
                <a:cs typeface="Tahoma Norm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EA6DD80-447E-DD45-8F95-B9C2C2625F19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0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6CC60-1DC6-1EBC-B773-1B73A4FAA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45" y="132567"/>
            <a:ext cx="4616189" cy="6592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423245-0EF9-4F54-E214-1D5D932A9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387" y="1312901"/>
            <a:ext cx="6736049" cy="358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09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F8D990-2FD3-D208-3FFD-552C69440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18EF-08C3-D94D-B711-A27874A225DF}" type="datetime3">
              <a:rPr lang="en-GB" smtClean="0"/>
              <a:t>6 November, 2024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698DA8-42BF-0F25-17F8-DB496AB4D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0AC7F-BA3D-10B5-98ED-2F747EDE7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38" y="139881"/>
            <a:ext cx="3508790" cy="2955810"/>
          </a:xfrm>
          <a:prstGeom prst="rect">
            <a:avLst/>
          </a:prstGeom>
          <a:ln>
            <a:solidFill>
              <a:srgbClr val="96DCBE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41BD0C-4909-45FB-225C-0E26D8FF7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731" y="204067"/>
            <a:ext cx="3284579" cy="3233824"/>
          </a:xfrm>
          <a:prstGeom prst="rect">
            <a:avLst/>
          </a:prstGeom>
          <a:ln>
            <a:solidFill>
              <a:srgbClr val="96DCBE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C9242A-F2B5-89DB-3FD5-F29339E6F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282" y="220200"/>
            <a:ext cx="3766260" cy="3255333"/>
          </a:xfrm>
          <a:prstGeom prst="rect">
            <a:avLst/>
          </a:prstGeom>
          <a:ln>
            <a:solidFill>
              <a:srgbClr val="96DCBE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ECA842-E15D-E556-98CD-78DB45B089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95"/>
          <a:stretch/>
        </p:blipFill>
        <p:spPr>
          <a:xfrm>
            <a:off x="327043" y="2678524"/>
            <a:ext cx="3217131" cy="3233824"/>
          </a:xfrm>
          <a:prstGeom prst="rect">
            <a:avLst/>
          </a:prstGeom>
          <a:ln>
            <a:solidFill>
              <a:srgbClr val="96DCBE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643D4F-D9C4-CF0B-EC75-DB78C8042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3374" y="3095691"/>
            <a:ext cx="3344008" cy="3321715"/>
          </a:xfrm>
          <a:prstGeom prst="rect">
            <a:avLst/>
          </a:prstGeom>
          <a:ln>
            <a:solidFill>
              <a:srgbClr val="96DCBE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4F2B2D-68E1-28FD-4FA4-5B5354540A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2739" y="3705267"/>
            <a:ext cx="3795603" cy="3233825"/>
          </a:xfrm>
          <a:prstGeom prst="rect">
            <a:avLst/>
          </a:prstGeom>
          <a:ln>
            <a:solidFill>
              <a:srgbClr val="96DCBE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1355DF-1343-1510-4CF8-B2D8F1C1781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659"/>
          <a:stretch/>
        </p:blipFill>
        <p:spPr>
          <a:xfrm>
            <a:off x="9437542" y="3838006"/>
            <a:ext cx="3426422" cy="3233824"/>
          </a:xfrm>
          <a:prstGeom prst="rect">
            <a:avLst/>
          </a:prstGeom>
          <a:ln>
            <a:solidFill>
              <a:srgbClr val="96DCBE"/>
            </a:solidFill>
          </a:ln>
        </p:spPr>
      </p:pic>
    </p:spTree>
    <p:extLst>
      <p:ext uri="{BB962C8B-B14F-4D97-AF65-F5344CB8AC3E}">
        <p14:creationId xmlns:p14="http://schemas.microsoft.com/office/powerpoint/2010/main" val="1344021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C60AE-9440-6FCA-6A5F-CCB67DB5E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357" y="591553"/>
            <a:ext cx="88201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5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K Election Countdown: a little local ...">
            <a:extLst>
              <a:ext uri="{FF2B5EF4-FFF2-40B4-BE49-F238E27FC236}">
                <a16:creationId xmlns:a16="http://schemas.microsoft.com/office/drawing/2014/main" id="{6C7F5C10-DBE3-64D4-42D2-379C06113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97" y="1496135"/>
            <a:ext cx="6100621" cy="342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2024 UK parliamentary election ...">
            <a:extLst>
              <a:ext uri="{FF2B5EF4-FFF2-40B4-BE49-F238E27FC236}">
                <a16:creationId xmlns:a16="http://schemas.microsoft.com/office/drawing/2014/main" id="{9FC7680D-7B00-B11F-0C46-980E71199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699" y="3042145"/>
            <a:ext cx="5229178" cy="347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ections 2021: Dogs at polling ...">
            <a:extLst>
              <a:ext uri="{FF2B5EF4-FFF2-40B4-BE49-F238E27FC236}">
                <a16:creationId xmlns:a16="http://schemas.microsoft.com/office/drawing/2014/main" id="{51CE5787-C011-7672-8E75-64AC16A27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699" y="336075"/>
            <a:ext cx="2546968" cy="260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194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578EF7-955F-45A1-8186-9F2F50952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11" y="1499035"/>
            <a:ext cx="6321019" cy="3236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417754-EF70-7722-C48E-6214EB8E6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579" y="377132"/>
            <a:ext cx="5572835" cy="3602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5103B3-9E85-1882-E3CE-4BE9B5289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330" y="4275161"/>
            <a:ext cx="4310924" cy="239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32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415898-7625-5274-8670-77B12CF6C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3" y="413957"/>
            <a:ext cx="5138738" cy="3252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1334B9-B3A8-8DFF-56F3-8F2274000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367" y="592074"/>
            <a:ext cx="7029450" cy="1028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AE2A0D-BDC7-1E47-433C-C0C687980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367" y="1972247"/>
            <a:ext cx="7038975" cy="1343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405698-295E-68C5-7B43-954F65285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092" y="3953724"/>
            <a:ext cx="3461195" cy="2293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6D465C-005D-1F46-4733-D49FB51956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713" y="3953724"/>
            <a:ext cx="3461195" cy="23310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6CC87C-28A3-34CD-D15C-A9C8E9E69B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5402" y="3953724"/>
            <a:ext cx="3461195" cy="231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5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FA281-E169-4082-A53A-C6415757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95602" y="6535157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373151"/>
                </a:solidFill>
                <a:latin typeface="Tahoma Normal"/>
                <a:ea typeface="Tahoma Normal"/>
                <a:cs typeface="Tahoma Norm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EA6DD80-447E-DD45-8F95-B9C2C2625F19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sz="10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A44183-499E-C92B-EA68-E4C2FDDF8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24" y="257175"/>
            <a:ext cx="7139572" cy="47788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7A9B60-BE34-71EA-2950-177DEA8EF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178" y="3483449"/>
            <a:ext cx="4676775" cy="31051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83683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DD159C-CF72-9F62-D619-22CD9FD20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12" y="424715"/>
            <a:ext cx="11104175" cy="600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34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C6B82E5C-61BD-2177-A7DB-24B97DEE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394"/>
            <a:ext cx="12192000" cy="504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7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6C0C4-48FB-432E-AB5B-D1B810223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1325563"/>
          </a:xfrm>
        </p:spPr>
        <p:txBody>
          <a:bodyPr>
            <a:normAutofit/>
          </a:bodyPr>
          <a:lstStyle/>
          <a:p>
            <a:r>
              <a:rPr lang="en-GB" sz="4400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62C2D-7361-4C2A-A302-BE4B02898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7737"/>
            <a:ext cx="10515600" cy="4049225"/>
          </a:xfrm>
        </p:spPr>
        <p:txBody>
          <a:bodyPr>
            <a:normAutofit/>
          </a:bodyPr>
          <a:lstStyle/>
          <a:p>
            <a:pPr marL="439738" indent="-439738"/>
            <a:r>
              <a:rPr lang="en-GB" sz="3600"/>
              <a:t>The </a:t>
            </a:r>
            <a:r>
              <a:rPr lang="en-GB" sz="3600" dirty="0"/>
              <a:t>end of a Parliament</a:t>
            </a:r>
          </a:p>
          <a:p>
            <a:pPr marL="439738" indent="-439738"/>
            <a:r>
              <a:rPr lang="en-GB" sz="3600" dirty="0"/>
              <a:t>The start of a Parliament</a:t>
            </a:r>
          </a:p>
          <a:p>
            <a:pPr marL="439738" indent="-439738"/>
            <a:r>
              <a:rPr lang="en-GB" sz="3600" dirty="0"/>
              <a:t>Some features of the new House of Commons</a:t>
            </a:r>
          </a:p>
          <a:p>
            <a:pPr marL="439738" indent="-439738"/>
            <a:r>
              <a:rPr lang="en-GB" sz="3600" dirty="0"/>
              <a:t>Select committees</a:t>
            </a:r>
          </a:p>
          <a:p>
            <a:pPr marL="439738" indent="-439738"/>
            <a:r>
              <a:rPr lang="en-GB" sz="3600" dirty="0"/>
              <a:t>Private Members’ Bills</a:t>
            </a:r>
          </a:p>
          <a:p>
            <a:pPr marL="439738" indent="-439738"/>
            <a:r>
              <a:rPr lang="en-GB" sz="3600" dirty="0"/>
              <a:t>Modernisation of the Commons?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1A3D-631C-4F94-AD35-386E0294F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1E61B-8FF9-0A41-8D44-8E559E48BA7D}" type="datetime3">
              <a:rPr lang="en-GB" smtClean="0"/>
              <a:pPr/>
              <a:t>6 November, 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A9ED61-7F32-45BB-8327-92343F3E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492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11229-A9F3-CF6B-B627-04CCD1162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1E61B-8FF9-0A41-8D44-8E559E48BA7D}" type="datetime3">
              <a:rPr lang="en-GB" smtClean="0"/>
              <a:pPr/>
              <a:t>6 November, 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EDCFF0-24DE-3634-E151-B7FD17C6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A5C7F7-7360-1510-4598-318756AB2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7160"/>
            <a:ext cx="7764905" cy="582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870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6C075B-FDEF-4FC4-F9A5-D2629DECB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064" y="752914"/>
            <a:ext cx="8054885" cy="535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70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D0558-C354-43A0-8E06-A628BA4AA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D67EC3-0BCB-9240-999B-56B26A34E5DD}" type="datetime3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 November, 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A2DDE5-FD6B-499F-82EE-5D2FEA816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EA6DD80-447E-DD45-8F95-B9C2C2625F1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 descr="Timeline of setting up committees:&#10;General election&#10;Queen's Speech&#10;House agrees which party will chair each committee&#10;MPs elect Chair&#10;Motion to appoint members tables&#10;Members appointed&#10;Committees start work">
            <a:extLst>
              <a:ext uri="{FF2B5EF4-FFF2-40B4-BE49-F238E27FC236}">
                <a16:creationId xmlns:a16="http://schemas.microsoft.com/office/drawing/2014/main" id="{7E9E3CDF-C1AA-420A-A34A-4D5B68591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51451E-D411-1461-5B7A-010D766F279B}"/>
              </a:ext>
            </a:extLst>
          </p:cNvPr>
          <p:cNvSpPr/>
          <p:nvPr/>
        </p:nvSpPr>
        <p:spPr>
          <a:xfrm>
            <a:off x="1299990" y="4935557"/>
            <a:ext cx="2599981" cy="56186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108E6F-8294-FAC5-FF90-9078AD528B6C}"/>
              </a:ext>
            </a:extLst>
          </p:cNvPr>
          <p:cNvSpPr txBox="1"/>
          <p:nvPr/>
        </p:nvSpPr>
        <p:spPr>
          <a:xfrm>
            <a:off x="1299990" y="4935557"/>
            <a:ext cx="2599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FFFF"/>
                </a:solidFill>
              </a:rPr>
              <a:t>State Opening</a:t>
            </a:r>
          </a:p>
        </p:txBody>
      </p:sp>
    </p:spTree>
    <p:extLst>
      <p:ext uri="{BB962C8B-B14F-4D97-AF65-F5344CB8AC3E}">
        <p14:creationId xmlns:p14="http://schemas.microsoft.com/office/powerpoint/2010/main" val="3039191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2475-E070-42A1-A155-6FF23CBA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18EF-08C3-D94D-B711-A27874A225DF}" type="datetime3">
              <a:rPr lang="en-GB" smtClean="0"/>
              <a:t>6 November, 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A5432F-9898-4269-8E4E-0AC9505A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t>23</a:t>
            </a:fld>
            <a:endParaRPr lang="en-US"/>
          </a:p>
        </p:txBody>
      </p:sp>
      <p:pic>
        <p:nvPicPr>
          <p:cNvPr id="2050" name="Picture 2" descr="Red String Meme Generator - Imgflip">
            <a:extLst>
              <a:ext uri="{FF2B5EF4-FFF2-40B4-BE49-F238E27FC236}">
                <a16:creationId xmlns:a16="http://schemas.microsoft.com/office/drawing/2014/main" id="{DB8B6795-0AFE-472C-84CF-9AB201020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324" y="1849826"/>
            <a:ext cx="4447434" cy="333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to Write a Research Paper: A Step ...">
            <a:extLst>
              <a:ext uri="{FF2B5EF4-FFF2-40B4-BE49-F238E27FC236}">
                <a16:creationId xmlns:a16="http://schemas.microsoft.com/office/drawing/2014/main" id="{732B5741-0F70-F1B6-BD4F-6F689F013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99" y="701117"/>
            <a:ext cx="4314663" cy="229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rporate Away Day Ideas | Team ...">
            <a:extLst>
              <a:ext uri="{FF2B5EF4-FFF2-40B4-BE49-F238E27FC236}">
                <a16:creationId xmlns:a16="http://schemas.microsoft.com/office/drawing/2014/main" id="{4D4822C3-4AA9-74E4-9D9F-19688F883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677" y="3143019"/>
            <a:ext cx="2496885" cy="249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rt of conversation : Blyth, Catherine ...">
            <a:extLst>
              <a:ext uri="{FF2B5EF4-FFF2-40B4-BE49-F238E27FC236}">
                <a16:creationId xmlns:a16="http://schemas.microsoft.com/office/drawing/2014/main" id="{72BB5312-B01C-B3F0-D38E-4ECF75722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520" y="2617645"/>
            <a:ext cx="2381595" cy="373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191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4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160893"/>
          </a:xfrm>
        </p:spPr>
        <p:txBody>
          <a:bodyPr anchor="b">
            <a:normAutofit/>
          </a:bodyPr>
          <a:lstStyle/>
          <a:p>
            <a:r>
              <a:rPr lang="en-US" sz="4800" dirty="0"/>
              <a:t>Electing Committee Chairs</a:t>
            </a:r>
          </a:p>
        </p:txBody>
      </p:sp>
      <p:sp>
        <p:nvSpPr>
          <p:cNvPr id="2060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ballot box">
            <a:extLst>
              <a:ext uri="{FF2B5EF4-FFF2-40B4-BE49-F238E27FC236}">
                <a16:creationId xmlns:a16="http://schemas.microsoft.com/office/drawing/2014/main" id="{5D361886-32F0-654C-AD96-D70C2E8D2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4" r="24960" b="2"/>
          <a:stretch/>
        </p:blipFill>
        <p:spPr bwMode="auto"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5955" y="2071316"/>
            <a:ext cx="6713552" cy="4114800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Chairs of all Commons departmental committees are elected by MPs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House agreed which parties should chair which committees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Candidates needed a minimum level of support from their own party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Alternative vote system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Elections on 11 September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8268A80-6A89-C44F-867D-A3C3064F0747}" type="datetime3">
              <a:rPr lang="en-GB" smtClean="0"/>
              <a:pPr>
                <a:spcAft>
                  <a:spcPts val="600"/>
                </a:spcAft>
              </a:pPr>
              <a:t>6 November, 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EA6DD80-447E-DD45-8F95-B9C2C2625F19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25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2424DD-C5B1-5B05-B41F-2E6B444CB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332" y="160741"/>
            <a:ext cx="8209128" cy="653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10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B23E33-82AA-4E89-B6B0-76B14CD9B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18EF-08C3-D94D-B711-A27874A225DF}" type="datetime3">
              <a:rPr lang="en-GB" smtClean="0"/>
              <a:t>6 November, 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8BC0EC-A6B6-BD7C-6993-C37C22EBC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2BC6AD-85CF-B6DD-C8BF-9603C4D26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57" y="504135"/>
            <a:ext cx="11300686" cy="551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29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54DA06-ADBC-695F-BFF7-622791596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525" y="38100"/>
            <a:ext cx="869632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09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A323522-A185-482A-A110-2FD7650B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What might the new Committee do?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2475-E070-42A1-A155-6FF23CBA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18EF-08C3-D94D-B711-A27874A225DF}" type="datetime3">
              <a:rPr lang="en-GB" smtClean="0"/>
              <a:t>6 November, 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A5432F-9898-4269-8E4E-0AC9505A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t>28</a:t>
            </a:fld>
            <a:endParaRPr lang="en-US"/>
          </a:p>
        </p:txBody>
      </p:sp>
      <p:pic>
        <p:nvPicPr>
          <p:cNvPr id="15" name="Graphic 14" descr="Train with solid fill">
            <a:extLst>
              <a:ext uri="{FF2B5EF4-FFF2-40B4-BE49-F238E27FC236}">
                <a16:creationId xmlns:a16="http://schemas.microsoft.com/office/drawing/2014/main" id="{ABC322E0-C61B-5DCA-5497-25B30E5CA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5145" y="1861448"/>
            <a:ext cx="1567551" cy="1567551"/>
          </a:xfrm>
          <a:prstGeom prst="rect">
            <a:avLst/>
          </a:prstGeom>
        </p:spPr>
      </p:pic>
      <p:pic>
        <p:nvPicPr>
          <p:cNvPr id="17" name="Graphic 16" descr="Airplane with solid fill">
            <a:extLst>
              <a:ext uri="{FF2B5EF4-FFF2-40B4-BE49-F238E27FC236}">
                <a16:creationId xmlns:a16="http://schemas.microsoft.com/office/drawing/2014/main" id="{6F3B8544-E5BE-579C-C360-A0A706290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8128" y="1861449"/>
            <a:ext cx="1567550" cy="1567550"/>
          </a:xfrm>
          <a:prstGeom prst="rect">
            <a:avLst/>
          </a:prstGeom>
        </p:spPr>
      </p:pic>
      <p:pic>
        <p:nvPicPr>
          <p:cNvPr id="28" name="Graphic 27" descr="Car with solid fill">
            <a:extLst>
              <a:ext uri="{FF2B5EF4-FFF2-40B4-BE49-F238E27FC236}">
                <a16:creationId xmlns:a16="http://schemas.microsoft.com/office/drawing/2014/main" id="{58A0201A-BD64-7ADC-5D95-D4B99F32A2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82342" y="4080371"/>
            <a:ext cx="1567550" cy="1567550"/>
          </a:xfrm>
          <a:prstGeom prst="rect">
            <a:avLst/>
          </a:prstGeom>
        </p:spPr>
      </p:pic>
      <p:pic>
        <p:nvPicPr>
          <p:cNvPr id="30" name="Graphic 29" descr="Route (Two Pins With A Path) with solid fill">
            <a:extLst>
              <a:ext uri="{FF2B5EF4-FFF2-40B4-BE49-F238E27FC236}">
                <a16:creationId xmlns:a16="http://schemas.microsoft.com/office/drawing/2014/main" id="{B3676EFC-F235-F687-DF48-527909FC10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01637" y="2253338"/>
            <a:ext cx="1567550" cy="1567550"/>
          </a:xfrm>
          <a:prstGeom prst="rect">
            <a:avLst/>
          </a:prstGeom>
        </p:spPr>
      </p:pic>
      <p:pic>
        <p:nvPicPr>
          <p:cNvPr id="32" name="Graphic 31" descr="Cruise ship with solid fill">
            <a:extLst>
              <a:ext uri="{FF2B5EF4-FFF2-40B4-BE49-F238E27FC236}">
                <a16:creationId xmlns:a16="http://schemas.microsoft.com/office/drawing/2014/main" id="{F095C7F9-40F8-9825-0EA9-549EECC12D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28450" y="4504532"/>
            <a:ext cx="1567550" cy="1567550"/>
          </a:xfrm>
          <a:prstGeom prst="rect">
            <a:avLst/>
          </a:prstGeom>
        </p:spPr>
      </p:pic>
      <p:pic>
        <p:nvPicPr>
          <p:cNvPr id="34" name="Graphic 33" descr="Bus with solid fill">
            <a:extLst>
              <a:ext uri="{FF2B5EF4-FFF2-40B4-BE49-F238E27FC236}">
                <a16:creationId xmlns:a16="http://schemas.microsoft.com/office/drawing/2014/main" id="{A6EAAB0D-34D6-57E3-10B4-D37FB4EF6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84096" y="4155917"/>
            <a:ext cx="1325562" cy="1325562"/>
          </a:xfrm>
          <a:prstGeom prst="rect">
            <a:avLst/>
          </a:prstGeom>
        </p:spPr>
      </p:pic>
      <p:pic>
        <p:nvPicPr>
          <p:cNvPr id="36" name="Graphic 35" descr="Shoe footprints with solid fill">
            <a:extLst>
              <a:ext uri="{FF2B5EF4-FFF2-40B4-BE49-F238E27FC236}">
                <a16:creationId xmlns:a16="http://schemas.microsoft.com/office/drawing/2014/main" id="{B0C735BA-4D1F-9F9D-4C52-F5978558CD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14621" y="2766218"/>
            <a:ext cx="1325563" cy="1325563"/>
          </a:xfrm>
          <a:prstGeom prst="rect">
            <a:avLst/>
          </a:prstGeom>
        </p:spPr>
      </p:pic>
      <p:pic>
        <p:nvPicPr>
          <p:cNvPr id="38" name="Graphic 37" descr="Cycling with solid fill">
            <a:extLst>
              <a:ext uri="{FF2B5EF4-FFF2-40B4-BE49-F238E27FC236}">
                <a16:creationId xmlns:a16="http://schemas.microsoft.com/office/drawing/2014/main" id="{3F0E24E8-56E2-DDAA-2162-3C77FBB88B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75245" y="2453213"/>
            <a:ext cx="1570305" cy="1570305"/>
          </a:xfrm>
          <a:prstGeom prst="rect">
            <a:avLst/>
          </a:prstGeom>
        </p:spPr>
      </p:pic>
      <p:pic>
        <p:nvPicPr>
          <p:cNvPr id="40" name="Graphic 39" descr="Person in wheelchair with solid fill">
            <a:extLst>
              <a:ext uri="{FF2B5EF4-FFF2-40B4-BE49-F238E27FC236}">
                <a16:creationId xmlns:a16="http://schemas.microsoft.com/office/drawing/2014/main" id="{13806E5E-BAE0-05D5-B8DA-36AB6337124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677267" y="4504532"/>
            <a:ext cx="1325562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97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A323522-A185-482A-A110-2FD7650B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What might the new Committee do?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2475-E070-42A1-A155-6FF23CBA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18EF-08C3-D94D-B711-A27874A225DF}" type="datetime3">
              <a:rPr lang="en-GB" smtClean="0"/>
              <a:t>6 November, 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A5432F-9898-4269-8E4E-0AC9505A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t>29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002AB0-E6D2-466B-3AA6-A56283834C64}"/>
              </a:ext>
            </a:extLst>
          </p:cNvPr>
          <p:cNvGrpSpPr/>
          <p:nvPr/>
        </p:nvGrpSpPr>
        <p:grpSpPr>
          <a:xfrm>
            <a:off x="2809761" y="1856687"/>
            <a:ext cx="3128790" cy="1954366"/>
            <a:chOff x="1443210" y="2379643"/>
            <a:chExt cx="2710149" cy="139914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9EBF23E-6862-A800-9422-74926C41074B}"/>
                </a:ext>
              </a:extLst>
            </p:cNvPr>
            <p:cNvSpPr/>
            <p:nvPr/>
          </p:nvSpPr>
          <p:spPr>
            <a:xfrm>
              <a:off x="1443210" y="2379643"/>
              <a:ext cx="2710149" cy="139914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B19F7F-732E-A50C-2C73-432C0AAEF472}"/>
                </a:ext>
              </a:extLst>
            </p:cNvPr>
            <p:cNvSpPr txBox="1"/>
            <p:nvPr/>
          </p:nvSpPr>
          <p:spPr>
            <a:xfrm>
              <a:off x="1564395" y="2571382"/>
              <a:ext cx="2467778" cy="925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dirty="0">
                  <a:solidFill>
                    <a:schemeClr val="accent5">
                      <a:lumMod val="50000"/>
                    </a:schemeClr>
                  </a:solidFill>
                </a:rPr>
                <a:t>Regular scrutiny and accountability hearings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D42F0ED-C708-15FD-4042-F5AF922ECC13}"/>
              </a:ext>
            </a:extLst>
          </p:cNvPr>
          <p:cNvGrpSpPr/>
          <p:nvPr/>
        </p:nvGrpSpPr>
        <p:grpSpPr>
          <a:xfrm>
            <a:off x="203353" y="4065277"/>
            <a:ext cx="2710149" cy="1399143"/>
            <a:chOff x="1443210" y="2379643"/>
            <a:chExt cx="2710149" cy="139914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027810E-7E7C-EE28-4F65-3AF47E5247EA}"/>
                </a:ext>
              </a:extLst>
            </p:cNvPr>
            <p:cNvSpPr/>
            <p:nvPr/>
          </p:nvSpPr>
          <p:spPr>
            <a:xfrm>
              <a:off x="1443210" y="2379643"/>
              <a:ext cx="2710149" cy="139914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7ECD03-53C3-3C6C-1462-1F94A4623D6D}"/>
                </a:ext>
              </a:extLst>
            </p:cNvPr>
            <p:cNvSpPr txBox="1"/>
            <p:nvPr/>
          </p:nvSpPr>
          <p:spPr>
            <a:xfrm>
              <a:off x="1564395" y="2571382"/>
              <a:ext cx="24677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</a:rPr>
                <a:t>Scrutinise policy priorities of the new Government?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79C3D6-E557-AE1B-92F9-628564A94D2E}"/>
              </a:ext>
            </a:extLst>
          </p:cNvPr>
          <p:cNvGrpSpPr/>
          <p:nvPr/>
        </p:nvGrpSpPr>
        <p:grpSpPr>
          <a:xfrm>
            <a:off x="3228402" y="4065279"/>
            <a:ext cx="2710149" cy="1399143"/>
            <a:chOff x="1443210" y="2379643"/>
            <a:chExt cx="2710149" cy="139914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E8C2077-8B0C-0204-30E2-6DED9FA9ED6C}"/>
                </a:ext>
              </a:extLst>
            </p:cNvPr>
            <p:cNvSpPr/>
            <p:nvPr/>
          </p:nvSpPr>
          <p:spPr>
            <a:xfrm>
              <a:off x="1443210" y="2379643"/>
              <a:ext cx="2710149" cy="139914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0E86B3-0B4C-224F-DCD9-BED6CBD59F8D}"/>
                </a:ext>
              </a:extLst>
            </p:cNvPr>
            <p:cNvSpPr txBox="1"/>
            <p:nvPr/>
          </p:nvSpPr>
          <p:spPr>
            <a:xfrm>
              <a:off x="1564395" y="2571382"/>
              <a:ext cx="24677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>
                      <a:lumMod val="50000"/>
                    </a:schemeClr>
                  </a:solidFill>
                </a:rPr>
                <a:t>Address policy topics being ‘neglected’ by new Government?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070232-E647-51FC-1BEE-B6C5BFD9792C}"/>
              </a:ext>
            </a:extLst>
          </p:cNvPr>
          <p:cNvGrpSpPr/>
          <p:nvPr/>
        </p:nvGrpSpPr>
        <p:grpSpPr>
          <a:xfrm>
            <a:off x="6253451" y="1856685"/>
            <a:ext cx="3299553" cy="1954366"/>
            <a:chOff x="1443210" y="2379643"/>
            <a:chExt cx="2710149" cy="139914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0D7F5CB-946D-9F67-11B2-DEE290931ECC}"/>
                </a:ext>
              </a:extLst>
            </p:cNvPr>
            <p:cNvSpPr/>
            <p:nvPr/>
          </p:nvSpPr>
          <p:spPr>
            <a:xfrm>
              <a:off x="1443210" y="2379643"/>
              <a:ext cx="2710149" cy="139914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DC5D13-EDF6-8EE8-9794-5D1A5453CB65}"/>
                </a:ext>
              </a:extLst>
            </p:cNvPr>
            <p:cNvSpPr txBox="1"/>
            <p:nvPr/>
          </p:nvSpPr>
          <p:spPr>
            <a:xfrm>
              <a:off x="1564395" y="2882229"/>
              <a:ext cx="2467778" cy="352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dirty="0">
                  <a:solidFill>
                    <a:schemeClr val="accent5">
                      <a:lumMod val="50000"/>
                    </a:schemeClr>
                  </a:solidFill>
                </a:rPr>
                <a:t>Respond to events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CD2C22-6867-5316-8284-2B13088E9B26}"/>
              </a:ext>
            </a:extLst>
          </p:cNvPr>
          <p:cNvGrpSpPr/>
          <p:nvPr/>
        </p:nvGrpSpPr>
        <p:grpSpPr>
          <a:xfrm>
            <a:off x="6253451" y="4065279"/>
            <a:ext cx="2710149" cy="1399143"/>
            <a:chOff x="1443210" y="2379643"/>
            <a:chExt cx="2710149" cy="139914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909371F-A49B-4B4B-AA96-9683DEA305F6}"/>
                </a:ext>
              </a:extLst>
            </p:cNvPr>
            <p:cNvSpPr/>
            <p:nvPr/>
          </p:nvSpPr>
          <p:spPr>
            <a:xfrm>
              <a:off x="1443210" y="2379643"/>
              <a:ext cx="2710149" cy="139914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C43B9B-6B3D-27E5-4613-D084B972C308}"/>
                </a:ext>
              </a:extLst>
            </p:cNvPr>
            <p:cNvSpPr txBox="1"/>
            <p:nvPr/>
          </p:nvSpPr>
          <p:spPr>
            <a:xfrm>
              <a:off x="1564395" y="2571382"/>
              <a:ext cx="24677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</a:rPr>
                <a:t>Suggest future policy priorities for the Government?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8287A7-B2D9-60AE-DE86-50F56766ACC8}"/>
              </a:ext>
            </a:extLst>
          </p:cNvPr>
          <p:cNvGrpSpPr/>
          <p:nvPr/>
        </p:nvGrpSpPr>
        <p:grpSpPr>
          <a:xfrm>
            <a:off x="9278500" y="4065279"/>
            <a:ext cx="2710149" cy="1399143"/>
            <a:chOff x="1443210" y="2379643"/>
            <a:chExt cx="2710149" cy="139914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060BC36-5950-0810-4C72-EF27EBE536E0}"/>
                </a:ext>
              </a:extLst>
            </p:cNvPr>
            <p:cNvSpPr/>
            <p:nvPr/>
          </p:nvSpPr>
          <p:spPr>
            <a:xfrm>
              <a:off x="1443210" y="2379643"/>
              <a:ext cx="2710149" cy="139914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11D6B92-B18B-27E6-EB06-3656681831A9}"/>
                </a:ext>
              </a:extLst>
            </p:cNvPr>
            <p:cNvSpPr txBox="1"/>
            <p:nvPr/>
          </p:nvSpPr>
          <p:spPr>
            <a:xfrm>
              <a:off x="1573117" y="2668948"/>
              <a:ext cx="24677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</a:rPr>
                <a:t>Continue work from last Parliament?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777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6D3EC-DCCD-6949-6FCC-56ED41885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258"/>
            <a:ext cx="12192000" cy="637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99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FE1052-F42E-8914-109B-F1234FF26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714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02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F17641-2B8C-8B73-05EC-3C1A6ECCE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71" y="461772"/>
            <a:ext cx="4667250" cy="3095625"/>
          </a:xfrm>
          <a:prstGeom prst="rect">
            <a:avLst/>
          </a:prstGeom>
          <a:ln>
            <a:solidFill>
              <a:srgbClr val="96DCBE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0EE1CE-DDE1-E818-E2CE-24DD42C4C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3310128"/>
            <a:ext cx="4648200" cy="3086100"/>
          </a:xfrm>
          <a:prstGeom prst="rect">
            <a:avLst/>
          </a:prstGeom>
          <a:ln>
            <a:solidFill>
              <a:srgbClr val="96DCBE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A0DA0E-5075-B288-A15F-BFBD8C5E79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863"/>
          <a:stretch/>
        </p:blipFill>
        <p:spPr>
          <a:xfrm>
            <a:off x="5942457" y="571500"/>
            <a:ext cx="563384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29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E6A076-32CB-6EC2-BD04-15D82F7FA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50" y="1671637"/>
            <a:ext cx="87249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70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1BAD5-C9FE-7151-9A2B-9C3BCD8C8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80" y="326858"/>
            <a:ext cx="10086975" cy="266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A36A5D-5022-337C-90B7-40A9FEBB7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942" y="2129590"/>
            <a:ext cx="5172448" cy="450021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3C944-4BF0-E9D2-F925-E630D63DD137}"/>
              </a:ext>
            </a:extLst>
          </p:cNvPr>
          <p:cNvSpPr txBox="1"/>
          <p:nvPr/>
        </p:nvSpPr>
        <p:spPr>
          <a:xfrm>
            <a:off x="499059" y="3429000"/>
            <a:ext cx="59200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EDEBE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Three ‘strategic aims’:</a:t>
            </a:r>
          </a:p>
          <a:p>
            <a:endParaRPr lang="en-GB" sz="2400" dirty="0">
              <a:solidFill>
                <a:srgbClr val="EDEBE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AutoNum type="alphaLcParenR"/>
            </a:pPr>
            <a:r>
              <a:rPr lang="en-GB" sz="2400" dirty="0">
                <a:solidFill>
                  <a:srgbClr val="EDEBE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driving up standards;</a:t>
            </a:r>
          </a:p>
          <a:p>
            <a:pPr marL="342900" indent="-342900">
              <a:buAutoNum type="alphaLcParenR"/>
            </a:pPr>
            <a:r>
              <a:rPr lang="en-GB" sz="2400" dirty="0">
                <a:solidFill>
                  <a:srgbClr val="EDEBE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improving culture and working practices; and</a:t>
            </a:r>
          </a:p>
          <a:p>
            <a:pPr marL="342900" indent="-342900">
              <a:buAutoNum type="alphaLcParenR"/>
            </a:pPr>
            <a:r>
              <a:rPr lang="en-GB" sz="2400" dirty="0">
                <a:solidFill>
                  <a:srgbClr val="EDEBE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reforming working procedures to make the House of Commons more effective</a:t>
            </a:r>
          </a:p>
        </p:txBody>
      </p:sp>
    </p:spTree>
    <p:extLst>
      <p:ext uri="{BB962C8B-B14F-4D97-AF65-F5344CB8AC3E}">
        <p14:creationId xmlns:p14="http://schemas.microsoft.com/office/powerpoint/2010/main" val="3968499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C08BB-56A4-4830-B676-0E25DE3311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434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F8D990-2FD3-D208-3FFD-552C69440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18EF-08C3-D94D-B711-A27874A225DF}" type="datetime3">
              <a:rPr lang="en-GB" smtClean="0"/>
              <a:t>6 November, 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698DA8-42BF-0F25-17F8-DB496AB4D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D80-447E-DD45-8F95-B9C2C2625F19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EBEF7D-8FBC-D40B-4902-39DCCD997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62" y="136525"/>
            <a:ext cx="5221675" cy="29745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754E24-529A-CB52-47AF-E5B016773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130" y="136525"/>
            <a:ext cx="4864960" cy="27790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D714F1-8B5F-7AB5-3472-CCB33C7C9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827" y="3911387"/>
            <a:ext cx="4932263" cy="27863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A269FE-678E-A452-499E-668190AA7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98" y="4076580"/>
            <a:ext cx="4657641" cy="26211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DE93FE-CDC0-3741-485A-54A730A2AE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2693" y="1909068"/>
            <a:ext cx="4864961" cy="27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27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8AB098-F053-BE12-E82E-774CD2791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9" y="81023"/>
            <a:ext cx="3450186" cy="461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CEA84E-9B12-9DAC-FEC2-44A6C533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959" y="193830"/>
            <a:ext cx="4100843" cy="2893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EB86A9-108B-7775-B3B9-D84C2402B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8452" y="2958831"/>
            <a:ext cx="3530405" cy="3784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C89A7C-4036-2E3D-72FE-0AF2411B2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019" y="4291060"/>
            <a:ext cx="4040634" cy="2893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CE2D99-14BD-533C-64AF-E71779DF55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6573" y="469720"/>
            <a:ext cx="4252510" cy="3057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8D0950-31CC-F989-114B-34C73AC1C0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4942" y="3157456"/>
            <a:ext cx="4040634" cy="326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1022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KHS Calendar 2023 -2024 | Kearny High School">
            <a:extLst>
              <a:ext uri="{FF2B5EF4-FFF2-40B4-BE49-F238E27FC236}">
                <a16:creationId xmlns:a16="http://schemas.microsoft.com/office/drawing/2014/main" id="{A3EE7912-5560-C487-8860-3F3D67B85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13" y="1477279"/>
            <a:ext cx="8280399" cy="452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Hourglass 90% with solid fill">
            <a:extLst>
              <a:ext uri="{FF2B5EF4-FFF2-40B4-BE49-F238E27FC236}">
                <a16:creationId xmlns:a16="http://schemas.microsoft.com/office/drawing/2014/main" id="{62CCC50B-9DA0-E5A3-FB78-77F6C4448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10912" y="3985847"/>
            <a:ext cx="2702336" cy="27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7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3095CA-2C5C-101F-EB53-0D749D6E7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906" y="4613055"/>
            <a:ext cx="8301794" cy="1198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5EC022-93A7-9C66-7927-5B0799AC9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906" y="834823"/>
            <a:ext cx="8284390" cy="3336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38633C-25F3-0208-01B4-74445B9DB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18" y="1489028"/>
            <a:ext cx="3292999" cy="234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19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of Rishi Sunak announcing the General Election outside 10 Downing Street">
            <a:extLst>
              <a:ext uri="{FF2B5EF4-FFF2-40B4-BE49-F238E27FC236}">
                <a16:creationId xmlns:a16="http://schemas.microsoft.com/office/drawing/2014/main" id="{330FAB4D-0D20-70F4-6259-E7B067C19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r="21363" b="2"/>
          <a:stretch/>
        </p:blipFill>
        <p:spPr bwMode="auto">
          <a:xfrm>
            <a:off x="2922621" y="352783"/>
            <a:ext cx="6346757" cy="615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54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AE06407-A3B0-BEF3-2DB1-AB18B106CC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8888439"/>
              </p:ext>
            </p:extLst>
          </p:nvPr>
        </p:nvGraphicFramePr>
        <p:xfrm>
          <a:off x="491319" y="719667"/>
          <a:ext cx="11259403" cy="4057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DA5552D-9F61-3A1E-D5BF-411D9BC787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8930" y="3607188"/>
            <a:ext cx="4831890" cy="2807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D1354E-2485-628F-CA20-75C41BE22107}"/>
              </a:ext>
            </a:extLst>
          </p:cNvPr>
          <p:cNvSpPr txBox="1"/>
          <p:nvPr/>
        </p:nvSpPr>
        <p:spPr>
          <a:xfrm>
            <a:off x="536804" y="1583140"/>
            <a:ext cx="2192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Weds 22 May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D8CBA3-B635-8B72-C2D9-D287336FFD92}"/>
              </a:ext>
            </a:extLst>
          </p:cNvPr>
          <p:cNvSpPr txBox="1"/>
          <p:nvPr/>
        </p:nvSpPr>
        <p:spPr>
          <a:xfrm>
            <a:off x="4967785" y="1583140"/>
            <a:ext cx="2192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Friday 24 May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7202EF-97F5-97D5-4B9F-179BA396661D}"/>
              </a:ext>
            </a:extLst>
          </p:cNvPr>
          <p:cNvSpPr txBox="1"/>
          <p:nvPr/>
        </p:nvSpPr>
        <p:spPr>
          <a:xfrm>
            <a:off x="9353281" y="1583138"/>
            <a:ext cx="1960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Thurs 4 July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7E74A5-713A-B7DA-CCAF-FD2EE43BCC13}"/>
              </a:ext>
            </a:extLst>
          </p:cNvPr>
          <p:cNvSpPr txBox="1"/>
          <p:nvPr/>
        </p:nvSpPr>
        <p:spPr>
          <a:xfrm>
            <a:off x="7160533" y="1583139"/>
            <a:ext cx="2133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Thurs 30 May</a:t>
            </a:r>
          </a:p>
        </p:txBody>
      </p:sp>
    </p:spTree>
    <p:extLst>
      <p:ext uri="{BB962C8B-B14F-4D97-AF65-F5344CB8AC3E}">
        <p14:creationId xmlns:p14="http://schemas.microsoft.com/office/powerpoint/2010/main" val="410462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ucture of Parliament slides 10.10.13">
  <a:themeElements>
    <a:clrScheme name="Custom 4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7200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UK Parliament">
      <a:dk1>
        <a:srgbClr val="373051"/>
      </a:dk1>
      <a:lt1>
        <a:srgbClr val="EBE9E8"/>
      </a:lt1>
      <a:dk2>
        <a:srgbClr val="615975"/>
      </a:dk2>
      <a:lt2>
        <a:srgbClr val="96DCBE"/>
      </a:lt2>
      <a:accent1>
        <a:srgbClr val="5F2CB3"/>
      </a:accent1>
      <a:accent2>
        <a:srgbClr val="FF7100"/>
      </a:accent2>
      <a:accent3>
        <a:srgbClr val="0A78FF"/>
      </a:accent3>
      <a:accent4>
        <a:srgbClr val="FBCF20"/>
      </a:accent4>
      <a:accent5>
        <a:srgbClr val="46CFDB"/>
      </a:accent5>
      <a:accent6>
        <a:srgbClr val="00BA5D"/>
      </a:accent6>
      <a:hlink>
        <a:srgbClr val="0A78FF"/>
      </a:hlink>
      <a:folHlink>
        <a:srgbClr val="DE2E3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UK Parliament">
      <a:dk1>
        <a:srgbClr val="373051"/>
      </a:dk1>
      <a:lt1>
        <a:srgbClr val="EBE9E8"/>
      </a:lt1>
      <a:dk2>
        <a:srgbClr val="615975"/>
      </a:dk2>
      <a:lt2>
        <a:srgbClr val="96DCBE"/>
      </a:lt2>
      <a:accent1>
        <a:srgbClr val="5F2CB3"/>
      </a:accent1>
      <a:accent2>
        <a:srgbClr val="FF7100"/>
      </a:accent2>
      <a:accent3>
        <a:srgbClr val="0A78FF"/>
      </a:accent3>
      <a:accent4>
        <a:srgbClr val="FBCF20"/>
      </a:accent4>
      <a:accent5>
        <a:srgbClr val="46CFDB"/>
      </a:accent5>
      <a:accent6>
        <a:srgbClr val="00BA5D"/>
      </a:accent6>
      <a:hlink>
        <a:srgbClr val="0A78FF"/>
      </a:hlink>
      <a:folHlink>
        <a:srgbClr val="DE2E3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HOC 1">
      <a:dk1>
        <a:srgbClr val="006548"/>
      </a:dk1>
      <a:lt1>
        <a:srgbClr val="EBE9E8"/>
      </a:lt1>
      <a:dk2>
        <a:srgbClr val="80B2A3"/>
      </a:dk2>
      <a:lt2>
        <a:srgbClr val="FDE2CF"/>
      </a:lt2>
      <a:accent1>
        <a:srgbClr val="45F5B3"/>
      </a:accent1>
      <a:accent2>
        <a:srgbClr val="FF7100"/>
      </a:accent2>
      <a:accent3>
        <a:srgbClr val="0A78FF"/>
      </a:accent3>
      <a:accent4>
        <a:srgbClr val="FBCF20"/>
      </a:accent4>
      <a:accent5>
        <a:srgbClr val="46CFDB"/>
      </a:accent5>
      <a:accent6>
        <a:srgbClr val="00BA5D"/>
      </a:accent6>
      <a:hlink>
        <a:srgbClr val="0A78FF"/>
      </a:hlink>
      <a:folHlink>
        <a:srgbClr val="DE2E3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abel version="1.0">
  <element uid="id_newpolicy" value=""/>
  <element uid="id_unclassified" value=""/>
</label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C8E499070DD24C959C314F2580AAEC" ma:contentTypeVersion="12" ma:contentTypeDescription="Create a new document." ma:contentTypeScope="" ma:versionID="c618c8ffac2d1d52ef611a2d2fd89ce6">
  <xsd:schema xmlns:xsd="http://www.w3.org/2001/XMLSchema" xmlns:xs="http://www.w3.org/2001/XMLSchema" xmlns:p="http://schemas.microsoft.com/office/2006/metadata/properties" xmlns:ns3="380cf907-dcf5-4051-811d-75ea9e18f42a" xmlns:ns4="e862ca04-07f8-44bd-9005-533b94bc8e28" targetNamespace="http://schemas.microsoft.com/office/2006/metadata/properties" ma:root="true" ma:fieldsID="0b925a3460297722a833c60f1d31bff3" ns3:_="" ns4:_="">
    <xsd:import namespace="380cf907-dcf5-4051-811d-75ea9e18f42a"/>
    <xsd:import namespace="e862ca04-07f8-44bd-9005-533b94bc8e2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0cf907-dcf5-4051-811d-75ea9e18f42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62ca04-07f8-44bd-9005-533b94bc8e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A2B3A2-AF4D-447A-A5C5-F4ED3E943953}">
  <ds:schemaRefs/>
</ds:datastoreItem>
</file>

<file path=customXml/itemProps2.xml><?xml version="1.0" encoding="utf-8"?>
<ds:datastoreItem xmlns:ds="http://schemas.openxmlformats.org/officeDocument/2006/customXml" ds:itemID="{310B2AA7-CFA6-4ACD-8AD3-F86930C1CA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0cf907-dcf5-4051-811d-75ea9e18f42a"/>
    <ds:schemaRef ds:uri="e862ca04-07f8-44bd-9005-533b94bc8e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9E6AAF-F23A-4C30-8413-400B867DA2DB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380cf907-dcf5-4051-811d-75ea9e18f42a"/>
    <ds:schemaRef ds:uri="e862ca04-07f8-44bd-9005-533b94bc8e28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E5C4298A-4FBC-4750-A999-5461F926F4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3966</TotalTime>
  <Words>306</Words>
  <Application>Microsoft Office PowerPoint</Application>
  <PresentationFormat>Widescreen</PresentationFormat>
  <Paragraphs>130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Georgia Bold</vt:lpstr>
      <vt:lpstr>Lucida Sans Unicode</vt:lpstr>
      <vt:lpstr>Tahoma</vt:lpstr>
      <vt:lpstr>Tahoma Normal</vt:lpstr>
      <vt:lpstr>Verdana</vt:lpstr>
      <vt:lpstr>Wingdings 2</vt:lpstr>
      <vt:lpstr>Wingdings 3</vt:lpstr>
      <vt:lpstr>Structure of Parliament slides 10.10.13</vt:lpstr>
      <vt:lpstr>2_Office Theme</vt:lpstr>
      <vt:lpstr>1_Office Theme</vt:lpstr>
      <vt:lpstr>Office Theme</vt:lpstr>
      <vt:lpstr>View from the Commons:  a new Parliament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 of the wash-up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Electing Committee Chairs</vt:lpstr>
      <vt:lpstr>PowerPoint Presentation</vt:lpstr>
      <vt:lpstr>PowerPoint Presentation</vt:lpstr>
      <vt:lpstr>PowerPoint Presentation</vt:lpstr>
      <vt:lpstr>What might the new Committee do?</vt:lpstr>
      <vt:lpstr>What might the new Committee do?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last year in the House of Commons</dc:title>
  <dc:creator>BOYCE, Judith</dc:creator>
  <cp:lastModifiedBy>BOYCE, Judith</cp:lastModifiedBy>
  <cp:revision>14</cp:revision>
  <cp:lastPrinted>2024-11-05T15:18:21Z</cp:lastPrinted>
  <dcterms:created xsi:type="dcterms:W3CDTF">2020-11-16T11:14:49Z</dcterms:created>
  <dcterms:modified xsi:type="dcterms:W3CDTF">2024-11-06T22:31:42Z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8f77787-5df4-43b6-a2a8-8d8b678a318b_Enabled">
    <vt:lpwstr>True</vt:lpwstr>
  </property>
  <property fmtid="{D5CDD505-2E9C-101B-9397-08002B2CF9AE}" pid="3" name="MSIP_Label_a8f77787-5df4-43b6-a2a8-8d8b678a318b_SiteId">
    <vt:lpwstr>1ce6dd9e-b337-4088-be5e-8dbbec04b34a</vt:lpwstr>
  </property>
  <property fmtid="{D5CDD505-2E9C-101B-9397-08002B2CF9AE}" pid="4" name="MSIP_Label_a8f77787-5df4-43b6-a2a8-8d8b678a318b_Owner">
    <vt:lpwstr>boycejr@parliament.uk</vt:lpwstr>
  </property>
  <property fmtid="{D5CDD505-2E9C-101B-9397-08002B2CF9AE}" pid="5" name="MSIP_Label_a8f77787-5df4-43b6-a2a8-8d8b678a318b_SetDate">
    <vt:lpwstr>2020-11-18T13:18:52.2103291Z</vt:lpwstr>
  </property>
  <property fmtid="{D5CDD505-2E9C-101B-9397-08002B2CF9AE}" pid="6" name="MSIP_Label_a8f77787-5df4-43b6-a2a8-8d8b678a318b_Name">
    <vt:lpwstr>Unrestricted</vt:lpwstr>
  </property>
  <property fmtid="{D5CDD505-2E9C-101B-9397-08002B2CF9AE}" pid="7" name="MSIP_Label_a8f77787-5df4-43b6-a2a8-8d8b678a318b_Application">
    <vt:lpwstr>Microsoft Azure Information Protection</vt:lpwstr>
  </property>
  <property fmtid="{D5CDD505-2E9C-101B-9397-08002B2CF9AE}" pid="8" name="MSIP_Label_a8f77787-5df4-43b6-a2a8-8d8b678a318b_ActionId">
    <vt:lpwstr>97f9b856-9a51-4227-95b5-856424e418de</vt:lpwstr>
  </property>
  <property fmtid="{D5CDD505-2E9C-101B-9397-08002B2CF9AE}" pid="9" name="MSIP_Label_a8f77787-5df4-43b6-a2a8-8d8b678a318b_Extended_MSFT_Method">
    <vt:lpwstr>Automatic</vt:lpwstr>
  </property>
  <property fmtid="{D5CDD505-2E9C-101B-9397-08002B2CF9AE}" pid="10" name="Sensitivity">
    <vt:lpwstr>Unrestricted</vt:lpwstr>
  </property>
</Properties>
</file>